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4"/>
  </p:sldMasterIdLst>
  <p:notesMasterIdLst>
    <p:notesMasterId r:id="rId14"/>
  </p:notesMasterIdLst>
  <p:handoutMasterIdLst>
    <p:handoutMasterId r:id="rId15"/>
  </p:handoutMasterIdLst>
  <p:sldIdLst>
    <p:sldId id="319" r:id="rId5"/>
    <p:sldId id="420" r:id="rId6"/>
    <p:sldId id="436" r:id="rId7"/>
    <p:sldId id="437" r:id="rId8"/>
    <p:sldId id="438" r:id="rId9"/>
    <p:sldId id="440" r:id="rId10"/>
    <p:sldId id="439" r:id="rId11"/>
    <p:sldId id="441" r:id="rId12"/>
    <p:sldId id="285" r:id="rId13"/>
  </p:sldIdLst>
  <p:sldSz cx="9144000" cy="6858000" type="screen4x3"/>
  <p:notesSz cx="6797675" cy="9926638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orient="horz" pos="273">
          <p15:clr>
            <a:srgbClr val="A4A3A4"/>
          </p15:clr>
        </p15:guide>
        <p15:guide id="3" orient="horz" pos="4125">
          <p15:clr>
            <a:srgbClr val="A4A3A4"/>
          </p15:clr>
        </p15:guide>
        <p15:guide id="5" orient="horz" pos="3822">
          <p15:clr>
            <a:srgbClr val="A4A3A4"/>
          </p15:clr>
        </p15:guide>
        <p15:guide id="6" orient="horz" pos="951">
          <p15:clr>
            <a:srgbClr val="A4A3A4"/>
          </p15:clr>
        </p15:guide>
        <p15:guide id="7" pos="2880">
          <p15:clr>
            <a:srgbClr val="A4A3A4"/>
          </p15:clr>
        </p15:guide>
        <p15:guide id="8" pos="313">
          <p15:clr>
            <a:srgbClr val="A4A3A4"/>
          </p15:clr>
        </p15:guide>
        <p15:guide id="9" pos="5451">
          <p15:clr>
            <a:srgbClr val="A4A3A4"/>
          </p15:clr>
        </p15:guide>
        <p15:guide id="10" pos="2049">
          <p15:clr>
            <a:srgbClr val="A4A3A4"/>
          </p15:clr>
        </p15:guide>
        <p15:guide id="11" pos="3711">
          <p15:clr>
            <a:srgbClr val="A4A3A4"/>
          </p15:clr>
        </p15:guide>
        <p15:guide id="12" pos="3864">
          <p15:clr>
            <a:srgbClr val="A4A3A4"/>
          </p15:clr>
        </p15:guide>
        <p15:guide id="13" pos="2801">
          <p15:clr>
            <a:srgbClr val="A4A3A4"/>
          </p15:clr>
        </p15:guide>
        <p15:guide id="14" pos="2959">
          <p15:clr>
            <a:srgbClr val="A4A3A4"/>
          </p15:clr>
        </p15:guide>
        <p15:guide id="15" pos="1896">
          <p15:clr>
            <a:srgbClr val="A4A3A4"/>
          </p15:clr>
        </p15:guide>
        <p15:guide id="16" orient="horz" pos="344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182C228D-DB82-498E-97C7-A9C4409E5F8C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182C228D-DB82-498E-97C7-A9C4409E5F8C}" styleName="SZDC Table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7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7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381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solidFill>
            <a:schemeClr val="accent3">
              <a:alpha val="20000"/>
            </a:schemeClr>
          </a:solidFill>
        </a:fill>
      </a:tcStyle>
    </a:firstRow>
  </a:tblStyle>
  <a:tblStyle styleId="{8799B23B-EC83-4686-B30A-512413B5E67A}" styleName="Light Style 3 - Accent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1FECB4D8-DB02-4DC6-A0A2-4F2EBAE1DC90}" styleName="Medium Style 1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69C7853C-536D-4A76-A0AE-DD22124D55A5}" styleName="Styl s motivem 1 – zvýraznění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9DCAF9ED-07DC-4A11-8D7F-57B35C25682E}" styleName="Střední styl 1 – zvýraznění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5DA37D80-6434-44D0-A028-1B22A696006F}" styleName="Světlý styl 3 – zvýraznění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72833802-FEF1-4C79-8D5D-14CF1EAF98D9}" styleName="Světlý styl 2 – zvýraznění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21E4AEA4-8DFA-4A89-87EB-49C32662AFE0}" styleName="Střední styl 2 – zvýraznění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284E427A-3D55-4303-BF80-6455036E1DE7}" styleName="Styl s motivem 1 – zvýraznění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8A107856-5554-42FB-B03E-39F5DBC370BA}" styleName="Střední styl 4 – zvýraznění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6" d="100"/>
          <a:sy n="86" d="100"/>
        </p:scale>
        <p:origin x="-869" y="-72"/>
      </p:cViewPr>
      <p:guideLst>
        <p:guide orient="horz" pos="2160"/>
        <p:guide orient="horz" pos="273"/>
        <p:guide orient="horz" pos="4125"/>
        <p:guide orient="horz" pos="3822"/>
        <p:guide orient="horz" pos="951"/>
        <p:guide orient="horz" pos="3444"/>
        <p:guide pos="2880"/>
        <p:guide pos="313"/>
        <p:guide pos="5451"/>
        <p:guide pos="2049"/>
        <p:guide pos="3711"/>
        <p:guide pos="3864"/>
        <p:guide pos="2801"/>
        <p:guide pos="2959"/>
        <p:guide pos="1896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126000" cy="1260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6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3377AE1-F9DB-40AD-AB39-C2BDC26173EC}" type="datetimeFigureOut">
              <a:rPr lang="cs-CZ" smtClean="0"/>
              <a:t>3.5.2019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AB3ABB3-A893-408F-9DE9-8FAD96530C71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93281545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F48D279-CB39-4E49-B4C4-534702CDECCA}" type="datetimeFigureOut">
              <a:rPr lang="cs-CZ" smtClean="0"/>
              <a:pPr/>
              <a:t>3.5.2019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4CE2BAC-C39F-4556-A179-5451CF6BF04D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7062545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CE2BAC-C39F-4556-A179-5451CF6BF04D}" type="slidenum">
              <a:rPr lang="cs-CZ" smtClean="0"/>
              <a:pPr/>
              <a:t>1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8630695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/>
          <p:cNvSpPr/>
          <p:nvPr userDrawn="1"/>
        </p:nvSpPr>
        <p:spPr>
          <a:xfrm>
            <a:off x="496888" y="5359350"/>
            <a:ext cx="8156575" cy="216000"/>
          </a:xfrm>
          <a:prstGeom prst="rect">
            <a:avLst/>
          </a:prstGeom>
          <a:solidFill>
            <a:schemeClr val="accent3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54000" rIns="72000" bIns="72000" rtlCol="0" anchor="t" anchorCtr="0"/>
          <a:lstStyle/>
          <a:p>
            <a:pPr algn="l"/>
            <a:endParaRPr lang="cs-CZ" sz="1500" dirty="0">
              <a:solidFill>
                <a:schemeClr val="tx1"/>
              </a:solidFill>
            </a:endParaRPr>
          </a:p>
        </p:txBody>
      </p:sp>
      <p:sp>
        <p:nvSpPr>
          <p:cNvPr id="21" name="Rectangle 20"/>
          <p:cNvSpPr/>
          <p:nvPr userDrawn="1"/>
        </p:nvSpPr>
        <p:spPr>
          <a:xfrm>
            <a:off x="0" y="5467350"/>
            <a:ext cx="9144000" cy="1390650"/>
          </a:xfrm>
          <a:prstGeom prst="rect">
            <a:avLst/>
          </a:prstGeom>
          <a:solidFill>
            <a:schemeClr val="bg2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54000" rIns="72000" bIns="72000" rtlCol="0" anchor="t" anchorCtr="0"/>
          <a:lstStyle/>
          <a:p>
            <a:pPr algn="l"/>
            <a:endParaRPr lang="cs-CZ" sz="1500" dirty="0">
              <a:solidFill>
                <a:schemeClr val="tx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496887" y="4059080"/>
            <a:ext cx="8156575" cy="1134144"/>
          </a:xfrm>
        </p:spPr>
        <p:txBody>
          <a:bodyPr anchor="b" anchorCtr="0"/>
          <a:lstStyle>
            <a:lvl1pPr>
              <a:defRPr sz="3600">
                <a:solidFill>
                  <a:schemeClr val="tx1"/>
                </a:solidFill>
              </a:defRPr>
            </a:lvl1pPr>
          </a:lstStyle>
          <a:p>
            <a:r>
              <a:rPr lang="en-US" dirty="0" smtClean="0"/>
              <a:t>Click to edit </a:t>
            </a:r>
            <a:br>
              <a:rPr lang="en-US" dirty="0" smtClean="0"/>
            </a:br>
            <a:r>
              <a:rPr lang="en-US" dirty="0" smtClean="0"/>
              <a:t>Master title style</a:t>
            </a:r>
            <a:endParaRPr lang="cs-CZ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96887" y="3429000"/>
            <a:ext cx="8156575" cy="378048"/>
          </a:xfrm>
        </p:spPr>
        <p:txBody>
          <a:bodyPr anchor="b" anchorCtr="0"/>
          <a:lstStyle>
            <a:lvl1pPr marL="252000" indent="-252000" algn="l">
              <a:buClrTx/>
              <a:buFont typeface="Verdana" pitchFamily="34" charset="0"/>
              <a:buChar char="—"/>
              <a:defRPr sz="1500" b="1">
                <a:solidFill>
                  <a:schemeClr val="accent3"/>
                </a:solidFill>
              </a:defRPr>
            </a:lvl1pPr>
            <a:lvl2pPr marL="504000" indent="-252000" algn="l">
              <a:buClrTx/>
              <a:buFont typeface="Verdana" pitchFamily="34" charset="0"/>
              <a:buChar char="—"/>
              <a:defRPr sz="1500">
                <a:solidFill>
                  <a:schemeClr val="accent3"/>
                </a:solidFill>
              </a:defRPr>
            </a:lvl2pPr>
            <a:lvl3pPr marL="756000" indent="-216000" algn="l">
              <a:buClrTx/>
              <a:buFont typeface="Verdana" pitchFamily="34" charset="0"/>
              <a:buChar char="—"/>
              <a:defRPr sz="1100">
                <a:solidFill>
                  <a:schemeClr val="accent3"/>
                </a:solidFill>
              </a:defRPr>
            </a:lvl3pPr>
            <a:lvl4pPr marL="972000" indent="-216000" algn="l">
              <a:buClrTx/>
              <a:buFont typeface="Verdana" pitchFamily="34" charset="0"/>
              <a:buChar char="—"/>
              <a:defRPr sz="1100">
                <a:solidFill>
                  <a:schemeClr val="accent3"/>
                </a:solidFill>
              </a:defRPr>
            </a:lvl4pPr>
            <a:lvl5pPr marL="1188000" indent="-216000" algn="l">
              <a:buClrTx/>
              <a:buFont typeface="Verdana" pitchFamily="34" charset="0"/>
              <a:buChar char="—"/>
              <a:defRPr sz="1100">
                <a:solidFill>
                  <a:schemeClr val="accent3"/>
                </a:solidFill>
              </a:defRPr>
            </a:lvl5pPr>
            <a:lvl6pPr marL="1404000" indent="-216000" algn="l">
              <a:buClrTx/>
              <a:buFont typeface="Verdana" pitchFamily="34" charset="0"/>
              <a:buChar char="—"/>
              <a:defRPr sz="1100">
                <a:solidFill>
                  <a:schemeClr val="accent3"/>
                </a:solidFill>
              </a:defRPr>
            </a:lvl6pPr>
            <a:lvl7pPr marL="1620000" indent="-216000" algn="l">
              <a:buClrTx/>
              <a:buFont typeface="Verdana" pitchFamily="34" charset="0"/>
              <a:buChar char="—"/>
              <a:defRPr sz="1100">
                <a:solidFill>
                  <a:schemeClr val="accent3"/>
                </a:solidFill>
              </a:defRPr>
            </a:lvl7pPr>
            <a:lvl8pPr marL="1836000" indent="-216000" algn="l">
              <a:buClrTx/>
              <a:buFont typeface="Verdana" pitchFamily="34" charset="0"/>
              <a:buChar char="—"/>
              <a:defRPr sz="1100">
                <a:solidFill>
                  <a:schemeClr val="accent3"/>
                </a:solidFill>
              </a:defRPr>
            </a:lvl8pPr>
            <a:lvl9pPr marL="2052000" indent="-216000" algn="l">
              <a:buClrTx/>
              <a:buFont typeface="Verdana" pitchFamily="34" charset="0"/>
              <a:buChar char="—"/>
              <a:defRPr sz="1100">
                <a:solidFill>
                  <a:schemeClr val="accent3"/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cs-CZ" dirty="0" smtClean="0"/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cs-CZ" dirty="0"/>
          </a:p>
        </p:txBody>
      </p:sp>
      <p:sp>
        <p:nvSpPr>
          <p:cNvPr id="9" name="Text Placeholder 13"/>
          <p:cNvSpPr>
            <a:spLocks noGrp="1"/>
          </p:cNvSpPr>
          <p:nvPr>
            <p:ph type="body" sz="quarter" idx="13"/>
          </p:nvPr>
        </p:nvSpPr>
        <p:spPr>
          <a:xfrm>
            <a:off x="496888" y="6327368"/>
            <a:ext cx="8156575" cy="221070"/>
          </a:xfrm>
        </p:spPr>
        <p:txBody>
          <a:bodyPr anchor="b" anchorCtr="0"/>
          <a:lstStyle>
            <a:lvl1pPr marL="216000" indent="-216000">
              <a:buClrTx/>
              <a:defRPr sz="1100" b="1">
                <a:solidFill>
                  <a:schemeClr val="tx1"/>
                </a:solidFill>
              </a:defRPr>
            </a:lvl1pPr>
            <a:lvl2pPr marL="432000" indent="-216000">
              <a:buClrTx/>
              <a:defRPr sz="1100" b="0">
                <a:solidFill>
                  <a:schemeClr val="tx1"/>
                </a:solidFill>
              </a:defRPr>
            </a:lvl2pPr>
            <a:lvl3pPr marL="648000" indent="-216000">
              <a:buClrTx/>
              <a:defRPr sz="1100" b="0">
                <a:solidFill>
                  <a:schemeClr val="tx1"/>
                </a:solidFill>
              </a:defRPr>
            </a:lvl3pPr>
            <a:lvl4pPr marL="900000" indent="-216000">
              <a:buClrTx/>
              <a:defRPr sz="1100" b="0">
                <a:solidFill>
                  <a:schemeClr val="tx1"/>
                </a:solidFill>
              </a:defRPr>
            </a:lvl4pPr>
            <a:lvl5pPr marL="1152000" indent="-216000">
              <a:buClrTx/>
              <a:defRPr sz="1100" b="0">
                <a:solidFill>
                  <a:schemeClr val="tx1"/>
                </a:solidFill>
              </a:defRPr>
            </a:lvl5pPr>
            <a:lvl6pPr marL="1368000" indent="-216000">
              <a:buClrTx/>
              <a:defRPr sz="1100" b="0">
                <a:solidFill>
                  <a:schemeClr val="tx1"/>
                </a:solidFill>
              </a:defRPr>
            </a:lvl6pPr>
            <a:lvl7pPr marL="1584000" indent="-216000">
              <a:buClrTx/>
              <a:defRPr sz="1100" b="0">
                <a:solidFill>
                  <a:schemeClr val="tx1"/>
                </a:solidFill>
              </a:defRPr>
            </a:lvl7pPr>
            <a:lvl8pPr marL="1800000" indent="-216000">
              <a:buClrTx/>
              <a:defRPr sz="1100" b="0">
                <a:solidFill>
                  <a:schemeClr val="tx1"/>
                </a:solidFill>
              </a:defRPr>
            </a:lvl8pPr>
            <a:lvl9pPr marL="2016000" indent="-216000">
              <a:buClrTx/>
              <a:defRPr sz="1100" b="0">
                <a:solidFill>
                  <a:schemeClr val="tx1"/>
                </a:solidFill>
              </a:defRPr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cs-CZ" dirty="0" smtClean="0"/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cs-CZ" dirty="0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4"/>
          </p:nvPr>
        </p:nvSpPr>
        <p:spPr>
          <a:xfrm>
            <a:off x="496888" y="5571272"/>
            <a:ext cx="8156575" cy="496152"/>
          </a:xfrm>
        </p:spPr>
        <p:txBody>
          <a:bodyPr anchor="t" anchorCtr="0"/>
          <a:lstStyle>
            <a:lvl1pPr marL="252000" indent="-252000">
              <a:buClrTx/>
              <a:defRPr sz="1500" b="0">
                <a:solidFill>
                  <a:schemeClr val="tx1"/>
                </a:solidFill>
              </a:defRPr>
            </a:lvl1pPr>
            <a:lvl2pPr marL="468000" indent="-216000">
              <a:buClrTx/>
              <a:defRPr sz="1100" b="0">
                <a:solidFill>
                  <a:schemeClr val="tx1"/>
                </a:solidFill>
              </a:defRPr>
            </a:lvl2pPr>
            <a:lvl3pPr marL="684000" indent="-216000">
              <a:buClrTx/>
              <a:defRPr sz="1100" b="0">
                <a:solidFill>
                  <a:schemeClr val="tx1"/>
                </a:solidFill>
              </a:defRPr>
            </a:lvl3pPr>
            <a:lvl4pPr marL="936000" indent="-216000">
              <a:buClrTx/>
              <a:defRPr sz="1100" b="0">
                <a:solidFill>
                  <a:schemeClr val="tx1"/>
                </a:solidFill>
              </a:defRPr>
            </a:lvl4pPr>
            <a:lvl5pPr marL="1188000" indent="-216000">
              <a:buClrTx/>
              <a:defRPr sz="1100" b="0">
                <a:solidFill>
                  <a:schemeClr val="tx1"/>
                </a:solidFill>
              </a:defRPr>
            </a:lvl5pPr>
            <a:lvl6pPr marL="1404000" indent="-216000">
              <a:buClrTx/>
              <a:defRPr sz="1100" b="0">
                <a:solidFill>
                  <a:schemeClr val="tx1"/>
                </a:solidFill>
              </a:defRPr>
            </a:lvl6pPr>
            <a:lvl7pPr marL="1620000" indent="-216000">
              <a:buClrTx/>
              <a:defRPr sz="1100" b="0">
                <a:solidFill>
                  <a:schemeClr val="tx1"/>
                </a:solidFill>
              </a:defRPr>
            </a:lvl7pPr>
            <a:lvl8pPr marL="1836000" indent="-216000">
              <a:buClrTx/>
              <a:defRPr sz="1100" b="0">
                <a:solidFill>
                  <a:schemeClr val="tx1"/>
                </a:solidFill>
              </a:defRPr>
            </a:lvl8pPr>
            <a:lvl9pPr marL="2052000" indent="-216000">
              <a:buClrTx/>
              <a:defRPr sz="1100" b="0">
                <a:solidFill>
                  <a:schemeClr val="tx1"/>
                </a:solidFill>
              </a:defRPr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cs-CZ" dirty="0" smtClean="0"/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cs-CZ" dirty="0"/>
          </a:p>
        </p:txBody>
      </p:sp>
      <p:pic>
        <p:nvPicPr>
          <p:cNvPr id="8" name="Picture 7" descr="logo-titul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496888" y="433388"/>
            <a:ext cx="2630424" cy="633984"/>
          </a:xfrm>
          <a:prstGeom prst="rect">
            <a:avLst/>
          </a:prstGeom>
        </p:spPr>
      </p:pic>
    </p:spTree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osing - Print (Eco)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/>
          <p:cNvSpPr/>
          <p:nvPr userDrawn="1"/>
        </p:nvSpPr>
        <p:spPr>
          <a:xfrm>
            <a:off x="496888" y="5359350"/>
            <a:ext cx="8156575" cy="216000"/>
          </a:xfrm>
          <a:prstGeom prst="rect">
            <a:avLst/>
          </a:prstGeom>
          <a:solidFill>
            <a:schemeClr val="accent3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54000" rIns="72000" bIns="72000" rtlCol="0" anchor="t" anchorCtr="0"/>
          <a:lstStyle/>
          <a:p>
            <a:pPr algn="l"/>
            <a:endParaRPr lang="cs-CZ" sz="1500" dirty="0">
              <a:solidFill>
                <a:schemeClr val="tx1"/>
              </a:solidFill>
            </a:endParaRPr>
          </a:p>
        </p:txBody>
      </p:sp>
      <p:sp>
        <p:nvSpPr>
          <p:cNvPr id="21" name="Rectangle 20"/>
          <p:cNvSpPr/>
          <p:nvPr userDrawn="1"/>
        </p:nvSpPr>
        <p:spPr>
          <a:xfrm>
            <a:off x="0" y="5467350"/>
            <a:ext cx="9144000" cy="1390650"/>
          </a:xfrm>
          <a:prstGeom prst="rect">
            <a:avLst/>
          </a:prstGeom>
          <a:solidFill>
            <a:schemeClr val="bg2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54000" rIns="72000" bIns="72000" rtlCol="0" anchor="t" anchorCtr="0"/>
          <a:lstStyle/>
          <a:p>
            <a:pPr algn="l"/>
            <a:endParaRPr lang="cs-CZ" sz="1500" dirty="0">
              <a:solidFill>
                <a:schemeClr val="tx1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067936" y="1509712"/>
            <a:ext cx="4585526" cy="1919288"/>
          </a:xfrm>
        </p:spPr>
        <p:txBody>
          <a:bodyPr anchor="t" anchorCtr="0"/>
          <a:lstStyle>
            <a:lvl1pPr marL="252000" indent="-252000" algn="r">
              <a:buClrTx/>
              <a:buFont typeface="Verdana" pitchFamily="34" charset="0"/>
              <a:buChar char="—"/>
              <a:defRPr sz="1500" b="1">
                <a:solidFill>
                  <a:schemeClr val="bg1"/>
                </a:solidFill>
              </a:defRPr>
            </a:lvl1pPr>
            <a:lvl2pPr marL="504000" indent="-252000" algn="r">
              <a:buClrTx/>
              <a:buFont typeface="Verdana" pitchFamily="34" charset="0"/>
              <a:buChar char="—"/>
              <a:defRPr sz="1500" b="0">
                <a:solidFill>
                  <a:schemeClr val="bg1"/>
                </a:solidFill>
              </a:defRPr>
            </a:lvl2pPr>
            <a:lvl3pPr marL="756000" indent="-216000" algn="r">
              <a:buClrTx/>
              <a:buFont typeface="Verdana" pitchFamily="34" charset="0"/>
              <a:buChar char="—"/>
              <a:defRPr sz="1100">
                <a:solidFill>
                  <a:schemeClr val="bg1"/>
                </a:solidFill>
              </a:defRPr>
            </a:lvl3pPr>
            <a:lvl4pPr marL="972000" indent="-216000" algn="r">
              <a:buClrTx/>
              <a:buFont typeface="Verdana" pitchFamily="34" charset="0"/>
              <a:buChar char="—"/>
              <a:defRPr sz="1100">
                <a:solidFill>
                  <a:schemeClr val="bg1"/>
                </a:solidFill>
              </a:defRPr>
            </a:lvl4pPr>
            <a:lvl5pPr marL="1188000" indent="-216000" algn="r">
              <a:buClrTx/>
              <a:buFont typeface="Verdana" pitchFamily="34" charset="0"/>
              <a:buChar char="—"/>
              <a:defRPr sz="1100">
                <a:solidFill>
                  <a:schemeClr val="bg1"/>
                </a:solidFill>
              </a:defRPr>
            </a:lvl5pPr>
            <a:lvl6pPr marL="1404000" indent="-216000" algn="r">
              <a:buClrTx/>
              <a:buFont typeface="Verdana" pitchFamily="34" charset="0"/>
              <a:buChar char="—"/>
              <a:defRPr sz="1100">
                <a:solidFill>
                  <a:schemeClr val="bg1"/>
                </a:solidFill>
              </a:defRPr>
            </a:lvl6pPr>
            <a:lvl7pPr marL="1620000" indent="-216000" algn="r">
              <a:buClrTx/>
              <a:buFont typeface="Verdana" pitchFamily="34" charset="0"/>
              <a:buChar char="—"/>
              <a:defRPr sz="1100">
                <a:solidFill>
                  <a:schemeClr val="bg1"/>
                </a:solidFill>
              </a:defRPr>
            </a:lvl7pPr>
            <a:lvl8pPr marL="1836000" indent="-216000" algn="r">
              <a:buClrTx/>
              <a:buFont typeface="Verdana" pitchFamily="34" charset="0"/>
              <a:buChar char="—"/>
              <a:defRPr sz="1100">
                <a:solidFill>
                  <a:schemeClr val="bg1"/>
                </a:solidFill>
              </a:defRPr>
            </a:lvl8pPr>
            <a:lvl9pPr marL="2052000" indent="-216000" algn="r">
              <a:buClrTx/>
              <a:buFont typeface="Verdana" pitchFamily="34" charset="0"/>
              <a:buChar char="—"/>
              <a:defRPr sz="1100">
                <a:solidFill>
                  <a:schemeClr val="bg1"/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cs-CZ" dirty="0" smtClean="0"/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cs-CZ" dirty="0"/>
          </a:p>
        </p:txBody>
      </p:sp>
      <p:sp>
        <p:nvSpPr>
          <p:cNvPr id="9" name="Text Placeholder 13"/>
          <p:cNvSpPr>
            <a:spLocks noGrp="1"/>
          </p:cNvSpPr>
          <p:nvPr>
            <p:ph type="body" sz="quarter" idx="13"/>
          </p:nvPr>
        </p:nvSpPr>
        <p:spPr>
          <a:xfrm>
            <a:off x="496888" y="6327368"/>
            <a:ext cx="8156575" cy="221070"/>
          </a:xfrm>
        </p:spPr>
        <p:txBody>
          <a:bodyPr anchor="b" anchorCtr="0"/>
          <a:lstStyle>
            <a:lvl1pPr marL="216000" indent="-216000">
              <a:buClrTx/>
              <a:defRPr sz="1100" b="1">
                <a:solidFill>
                  <a:schemeClr val="tx1"/>
                </a:solidFill>
              </a:defRPr>
            </a:lvl1pPr>
            <a:lvl2pPr marL="432000" indent="-216000">
              <a:buClrTx/>
              <a:defRPr sz="1100" b="0">
                <a:solidFill>
                  <a:schemeClr val="tx1"/>
                </a:solidFill>
              </a:defRPr>
            </a:lvl2pPr>
            <a:lvl3pPr marL="648000" indent="-216000">
              <a:buClrTx/>
              <a:defRPr sz="1100" b="0">
                <a:solidFill>
                  <a:schemeClr val="tx1"/>
                </a:solidFill>
              </a:defRPr>
            </a:lvl3pPr>
            <a:lvl4pPr marL="900000" indent="-216000">
              <a:buClrTx/>
              <a:defRPr sz="1100" b="0">
                <a:solidFill>
                  <a:schemeClr val="tx1"/>
                </a:solidFill>
              </a:defRPr>
            </a:lvl4pPr>
            <a:lvl5pPr marL="1152000" indent="-216000">
              <a:buClrTx/>
              <a:defRPr sz="1100" b="0">
                <a:solidFill>
                  <a:schemeClr val="tx1"/>
                </a:solidFill>
              </a:defRPr>
            </a:lvl5pPr>
            <a:lvl6pPr marL="1368000" indent="-216000">
              <a:buClrTx/>
              <a:defRPr sz="1100" b="0">
                <a:solidFill>
                  <a:schemeClr val="tx1"/>
                </a:solidFill>
              </a:defRPr>
            </a:lvl6pPr>
            <a:lvl7pPr marL="1584000" indent="-216000">
              <a:buClrTx/>
              <a:defRPr sz="1100" b="0">
                <a:solidFill>
                  <a:schemeClr val="tx1"/>
                </a:solidFill>
              </a:defRPr>
            </a:lvl7pPr>
            <a:lvl8pPr marL="1800000" indent="-216000">
              <a:buClrTx/>
              <a:defRPr sz="1100" b="0">
                <a:solidFill>
                  <a:schemeClr val="tx1"/>
                </a:solidFill>
              </a:defRPr>
            </a:lvl8pPr>
            <a:lvl9pPr marL="2016000" indent="-216000">
              <a:buClrTx/>
              <a:defRPr sz="1100" b="0">
                <a:solidFill>
                  <a:schemeClr val="tx1"/>
                </a:solidFill>
              </a:defRPr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cs-CZ" dirty="0" smtClean="0"/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cs-CZ" dirty="0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4067936" y="357188"/>
            <a:ext cx="4585527" cy="803524"/>
          </a:xfrm>
        </p:spPr>
        <p:txBody>
          <a:bodyPr/>
          <a:lstStyle>
            <a:lvl1pPr algn="r"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cs-CZ" dirty="0"/>
          </a:p>
        </p:txBody>
      </p:sp>
      <p:sp>
        <p:nvSpPr>
          <p:cNvPr id="11" name="Text Placeholder 13"/>
          <p:cNvSpPr>
            <a:spLocks noGrp="1"/>
          </p:cNvSpPr>
          <p:nvPr>
            <p:ph type="body" sz="quarter" idx="15"/>
          </p:nvPr>
        </p:nvSpPr>
        <p:spPr>
          <a:xfrm>
            <a:off x="493712" y="5570625"/>
            <a:ext cx="8156575" cy="496800"/>
          </a:xfrm>
        </p:spPr>
        <p:txBody>
          <a:bodyPr anchor="t" anchorCtr="0"/>
          <a:lstStyle>
            <a:lvl1pPr marL="216000" indent="-216000">
              <a:buClrTx/>
              <a:defRPr sz="1100" b="0">
                <a:solidFill>
                  <a:schemeClr val="tx1"/>
                </a:solidFill>
              </a:defRPr>
            </a:lvl1pPr>
            <a:lvl2pPr marL="432000" indent="-216000">
              <a:buClrTx/>
              <a:defRPr sz="1100" b="0">
                <a:solidFill>
                  <a:schemeClr val="tx1"/>
                </a:solidFill>
              </a:defRPr>
            </a:lvl2pPr>
            <a:lvl3pPr marL="648000" indent="-216000">
              <a:buClrTx/>
              <a:defRPr sz="1100" b="0">
                <a:solidFill>
                  <a:schemeClr val="tx1"/>
                </a:solidFill>
              </a:defRPr>
            </a:lvl3pPr>
            <a:lvl4pPr marL="900000" indent="-216000">
              <a:buClrTx/>
              <a:defRPr sz="1100" b="0">
                <a:solidFill>
                  <a:schemeClr val="tx1"/>
                </a:solidFill>
              </a:defRPr>
            </a:lvl4pPr>
            <a:lvl5pPr marL="1152000" indent="-216000">
              <a:buClrTx/>
              <a:defRPr sz="1100" b="0">
                <a:solidFill>
                  <a:schemeClr val="tx1"/>
                </a:solidFill>
              </a:defRPr>
            </a:lvl5pPr>
            <a:lvl6pPr marL="1368000" indent="-216000">
              <a:buClrTx/>
              <a:defRPr sz="1100" b="0">
                <a:solidFill>
                  <a:schemeClr val="tx1"/>
                </a:solidFill>
              </a:defRPr>
            </a:lvl6pPr>
            <a:lvl7pPr marL="1584000" indent="-216000">
              <a:buClrTx/>
              <a:defRPr sz="1100" b="0">
                <a:solidFill>
                  <a:schemeClr val="tx1"/>
                </a:solidFill>
              </a:defRPr>
            </a:lvl7pPr>
            <a:lvl8pPr marL="1800000" indent="-216000">
              <a:buClrTx/>
              <a:defRPr sz="1100" b="0">
                <a:solidFill>
                  <a:schemeClr val="tx1"/>
                </a:solidFill>
              </a:defRPr>
            </a:lvl8pPr>
            <a:lvl9pPr marL="2016000" indent="-216000">
              <a:buClrTx/>
              <a:defRPr sz="1100" b="0">
                <a:solidFill>
                  <a:schemeClr val="tx1"/>
                </a:solidFill>
              </a:defRPr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cs-CZ" dirty="0" smtClean="0"/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cs-CZ" dirty="0"/>
          </a:p>
        </p:txBody>
      </p:sp>
      <p:pic>
        <p:nvPicPr>
          <p:cNvPr id="10" name="Picture 9" descr="logo-titul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496888" y="433388"/>
            <a:ext cx="2630424" cy="6339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050078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- Print (Eco)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/>
          <p:cNvSpPr/>
          <p:nvPr userDrawn="1"/>
        </p:nvSpPr>
        <p:spPr>
          <a:xfrm>
            <a:off x="496888" y="5359350"/>
            <a:ext cx="8156575" cy="216000"/>
          </a:xfrm>
          <a:prstGeom prst="rect">
            <a:avLst/>
          </a:prstGeom>
          <a:solidFill>
            <a:schemeClr val="accent3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54000" rIns="72000" bIns="72000" rtlCol="0" anchor="t" anchorCtr="0"/>
          <a:lstStyle/>
          <a:p>
            <a:pPr algn="l"/>
            <a:endParaRPr lang="cs-CZ" sz="1500" dirty="0">
              <a:solidFill>
                <a:schemeClr val="tx1"/>
              </a:solidFill>
            </a:endParaRPr>
          </a:p>
        </p:txBody>
      </p:sp>
      <p:sp>
        <p:nvSpPr>
          <p:cNvPr id="21" name="Rectangle 20"/>
          <p:cNvSpPr/>
          <p:nvPr userDrawn="1"/>
        </p:nvSpPr>
        <p:spPr>
          <a:xfrm>
            <a:off x="0" y="5467350"/>
            <a:ext cx="9144000" cy="1390650"/>
          </a:xfrm>
          <a:prstGeom prst="rect">
            <a:avLst/>
          </a:prstGeom>
          <a:solidFill>
            <a:schemeClr val="bg2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54000" rIns="72000" bIns="72000" rtlCol="0" anchor="t" anchorCtr="0"/>
          <a:lstStyle/>
          <a:p>
            <a:pPr algn="l"/>
            <a:endParaRPr lang="cs-CZ" sz="1500" dirty="0">
              <a:solidFill>
                <a:schemeClr val="tx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496887" y="4059080"/>
            <a:ext cx="8156575" cy="1134144"/>
          </a:xfrm>
        </p:spPr>
        <p:txBody>
          <a:bodyPr anchor="b" anchorCtr="0"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</a:t>
            </a:r>
            <a:br>
              <a:rPr lang="en-US" dirty="0" smtClean="0"/>
            </a:br>
            <a:r>
              <a:rPr lang="en-US" dirty="0" smtClean="0"/>
              <a:t>Master title style</a:t>
            </a:r>
            <a:endParaRPr lang="cs-CZ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96887" y="3429000"/>
            <a:ext cx="8156575" cy="378048"/>
          </a:xfrm>
        </p:spPr>
        <p:txBody>
          <a:bodyPr anchor="b" anchorCtr="0"/>
          <a:lstStyle>
            <a:lvl1pPr marL="252000" indent="-252000" algn="l">
              <a:buClrTx/>
              <a:buFont typeface="Verdana" pitchFamily="34" charset="0"/>
              <a:buChar char="—"/>
              <a:defRPr sz="1500" b="1">
                <a:solidFill>
                  <a:schemeClr val="accent3"/>
                </a:solidFill>
              </a:defRPr>
            </a:lvl1pPr>
            <a:lvl2pPr marL="504000" indent="-252000" algn="l">
              <a:buClrTx/>
              <a:buFont typeface="Verdana" pitchFamily="34" charset="0"/>
              <a:buChar char="—"/>
              <a:defRPr sz="1500">
                <a:solidFill>
                  <a:schemeClr val="accent3"/>
                </a:solidFill>
              </a:defRPr>
            </a:lvl2pPr>
            <a:lvl3pPr marL="756000" indent="-216000" algn="l">
              <a:buClrTx/>
              <a:buFont typeface="Verdana" pitchFamily="34" charset="0"/>
              <a:buChar char="—"/>
              <a:defRPr sz="1100">
                <a:solidFill>
                  <a:schemeClr val="accent3"/>
                </a:solidFill>
              </a:defRPr>
            </a:lvl3pPr>
            <a:lvl4pPr marL="972000" indent="-216000" algn="l">
              <a:buClrTx/>
              <a:buFont typeface="Verdana" pitchFamily="34" charset="0"/>
              <a:buChar char="—"/>
              <a:defRPr sz="1100">
                <a:solidFill>
                  <a:schemeClr val="accent3"/>
                </a:solidFill>
              </a:defRPr>
            </a:lvl4pPr>
            <a:lvl5pPr marL="1188000" indent="-216000" algn="l">
              <a:buClrTx/>
              <a:buFont typeface="Verdana" pitchFamily="34" charset="0"/>
              <a:buChar char="—"/>
              <a:defRPr sz="1100">
                <a:solidFill>
                  <a:schemeClr val="accent3"/>
                </a:solidFill>
              </a:defRPr>
            </a:lvl5pPr>
            <a:lvl6pPr marL="1404000" indent="-216000" algn="l">
              <a:buClrTx/>
              <a:buFont typeface="Verdana" pitchFamily="34" charset="0"/>
              <a:buChar char="—"/>
              <a:defRPr sz="1100">
                <a:solidFill>
                  <a:schemeClr val="accent3"/>
                </a:solidFill>
              </a:defRPr>
            </a:lvl6pPr>
            <a:lvl7pPr marL="1620000" indent="-216000" algn="l">
              <a:buClrTx/>
              <a:buFont typeface="Verdana" pitchFamily="34" charset="0"/>
              <a:buChar char="—"/>
              <a:defRPr sz="1100">
                <a:solidFill>
                  <a:schemeClr val="accent3"/>
                </a:solidFill>
              </a:defRPr>
            </a:lvl7pPr>
            <a:lvl8pPr marL="1836000" indent="-216000" algn="l">
              <a:buClrTx/>
              <a:buFont typeface="Verdana" pitchFamily="34" charset="0"/>
              <a:buChar char="—"/>
              <a:defRPr sz="1100">
                <a:solidFill>
                  <a:schemeClr val="accent3"/>
                </a:solidFill>
              </a:defRPr>
            </a:lvl8pPr>
            <a:lvl9pPr marL="2052000" indent="-216000" algn="l">
              <a:buClrTx/>
              <a:buFont typeface="Verdana" pitchFamily="34" charset="0"/>
              <a:buChar char="—"/>
              <a:defRPr sz="1100">
                <a:solidFill>
                  <a:schemeClr val="accent3"/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cs-CZ" dirty="0" smtClean="0"/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cs-CZ" dirty="0"/>
          </a:p>
        </p:txBody>
      </p:sp>
      <p:sp>
        <p:nvSpPr>
          <p:cNvPr id="9" name="Text Placeholder 13"/>
          <p:cNvSpPr>
            <a:spLocks noGrp="1"/>
          </p:cNvSpPr>
          <p:nvPr>
            <p:ph type="body" sz="quarter" idx="13"/>
          </p:nvPr>
        </p:nvSpPr>
        <p:spPr>
          <a:xfrm>
            <a:off x="496888" y="6327368"/>
            <a:ext cx="8156575" cy="221070"/>
          </a:xfrm>
        </p:spPr>
        <p:txBody>
          <a:bodyPr anchor="b" anchorCtr="0"/>
          <a:lstStyle>
            <a:lvl1pPr marL="216000" indent="-216000">
              <a:buClrTx/>
              <a:defRPr sz="1100" b="1">
                <a:solidFill>
                  <a:schemeClr val="tx1"/>
                </a:solidFill>
              </a:defRPr>
            </a:lvl1pPr>
            <a:lvl2pPr marL="432000" indent="-216000">
              <a:buClrTx/>
              <a:defRPr sz="1100" b="0">
                <a:solidFill>
                  <a:schemeClr val="tx1"/>
                </a:solidFill>
              </a:defRPr>
            </a:lvl2pPr>
            <a:lvl3pPr marL="648000" indent="-216000">
              <a:buClrTx/>
              <a:defRPr sz="1100" b="0">
                <a:solidFill>
                  <a:schemeClr val="tx1"/>
                </a:solidFill>
              </a:defRPr>
            </a:lvl3pPr>
            <a:lvl4pPr marL="900000" indent="-216000">
              <a:buClrTx/>
              <a:defRPr sz="1100" b="0">
                <a:solidFill>
                  <a:schemeClr val="tx1"/>
                </a:solidFill>
              </a:defRPr>
            </a:lvl4pPr>
            <a:lvl5pPr marL="1152000" indent="-216000">
              <a:buClrTx/>
              <a:defRPr sz="1100" b="0">
                <a:solidFill>
                  <a:schemeClr val="tx1"/>
                </a:solidFill>
              </a:defRPr>
            </a:lvl5pPr>
            <a:lvl6pPr marL="1368000" indent="-216000">
              <a:buClrTx/>
              <a:defRPr sz="1100" b="0">
                <a:solidFill>
                  <a:schemeClr val="tx1"/>
                </a:solidFill>
              </a:defRPr>
            </a:lvl6pPr>
            <a:lvl7pPr marL="1584000" indent="-216000">
              <a:buClrTx/>
              <a:defRPr sz="1100" b="0">
                <a:solidFill>
                  <a:schemeClr val="tx1"/>
                </a:solidFill>
              </a:defRPr>
            </a:lvl7pPr>
            <a:lvl8pPr marL="1800000" indent="-216000">
              <a:buClrTx/>
              <a:defRPr sz="1100" b="0">
                <a:solidFill>
                  <a:schemeClr val="tx1"/>
                </a:solidFill>
              </a:defRPr>
            </a:lvl8pPr>
            <a:lvl9pPr marL="2016000" indent="-216000">
              <a:buClrTx/>
              <a:defRPr sz="1100" b="0">
                <a:solidFill>
                  <a:schemeClr val="tx1"/>
                </a:solidFill>
              </a:defRPr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cs-CZ" dirty="0" smtClean="0"/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cs-CZ" dirty="0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4"/>
          </p:nvPr>
        </p:nvSpPr>
        <p:spPr>
          <a:xfrm>
            <a:off x="496888" y="5571272"/>
            <a:ext cx="8156575" cy="496152"/>
          </a:xfrm>
        </p:spPr>
        <p:txBody>
          <a:bodyPr anchor="t" anchorCtr="0"/>
          <a:lstStyle>
            <a:lvl1pPr marL="252000" indent="-252000">
              <a:buClrTx/>
              <a:defRPr sz="1500" b="0">
                <a:solidFill>
                  <a:schemeClr val="tx1"/>
                </a:solidFill>
              </a:defRPr>
            </a:lvl1pPr>
            <a:lvl2pPr marL="468000" indent="-216000">
              <a:buClrTx/>
              <a:defRPr sz="1100" b="0">
                <a:solidFill>
                  <a:schemeClr val="tx1"/>
                </a:solidFill>
              </a:defRPr>
            </a:lvl2pPr>
            <a:lvl3pPr marL="684000" indent="-216000">
              <a:buClrTx/>
              <a:defRPr sz="1100" b="0">
                <a:solidFill>
                  <a:schemeClr val="tx1"/>
                </a:solidFill>
              </a:defRPr>
            </a:lvl3pPr>
            <a:lvl4pPr marL="936000" indent="-216000">
              <a:buClrTx/>
              <a:defRPr sz="1100" b="0">
                <a:solidFill>
                  <a:schemeClr val="tx1"/>
                </a:solidFill>
              </a:defRPr>
            </a:lvl4pPr>
            <a:lvl5pPr marL="1188000" indent="-216000">
              <a:buClrTx/>
              <a:defRPr sz="1100" b="0">
                <a:solidFill>
                  <a:schemeClr val="tx1"/>
                </a:solidFill>
              </a:defRPr>
            </a:lvl5pPr>
            <a:lvl6pPr marL="1404000" indent="-216000">
              <a:buClrTx/>
              <a:defRPr sz="1100" b="0">
                <a:solidFill>
                  <a:schemeClr val="tx1"/>
                </a:solidFill>
              </a:defRPr>
            </a:lvl6pPr>
            <a:lvl7pPr marL="1620000" indent="-216000">
              <a:buClrTx/>
              <a:defRPr sz="1100" b="0">
                <a:solidFill>
                  <a:schemeClr val="tx1"/>
                </a:solidFill>
              </a:defRPr>
            </a:lvl7pPr>
            <a:lvl8pPr marL="1836000" indent="-216000">
              <a:buClrTx/>
              <a:defRPr sz="1100" b="0">
                <a:solidFill>
                  <a:schemeClr val="tx1"/>
                </a:solidFill>
              </a:defRPr>
            </a:lvl8pPr>
            <a:lvl9pPr marL="2052000" indent="-216000">
              <a:buClrTx/>
              <a:defRPr sz="1100" b="0">
                <a:solidFill>
                  <a:schemeClr val="tx1"/>
                </a:solidFill>
              </a:defRPr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cs-CZ" dirty="0" smtClean="0"/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cs-CZ" dirty="0"/>
          </a:p>
        </p:txBody>
      </p:sp>
      <p:pic>
        <p:nvPicPr>
          <p:cNvPr id="8" name="Picture 7" descr="logo-titul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496888" y="433388"/>
            <a:ext cx="2630424" cy="6339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904704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6888" y="1509713"/>
            <a:ext cx="8156575" cy="4061559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cs-CZ" dirty="0" smtClean="0"/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cs-CZ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/>
          </p:nvPr>
        </p:nvSpPr>
        <p:spPr>
          <a:xfrm>
            <a:off x="496888" y="5697288"/>
            <a:ext cx="8156575" cy="370137"/>
          </a:xfrm>
        </p:spPr>
        <p:txBody>
          <a:bodyPr anchor="b" anchorCtr="0"/>
          <a:lstStyle>
            <a:lvl1pPr marL="216000" indent="-216000">
              <a:buClrTx/>
              <a:defRPr sz="1100"/>
            </a:lvl1pPr>
            <a:lvl2pPr marL="432000" indent="-216000">
              <a:buClrTx/>
              <a:defRPr sz="1100"/>
            </a:lvl2pPr>
            <a:lvl3pPr marL="648000" indent="-216000">
              <a:buClrTx/>
              <a:defRPr sz="1100"/>
            </a:lvl3pPr>
            <a:lvl4pPr marL="900000" indent="-216000">
              <a:buClrTx/>
              <a:defRPr sz="1100"/>
            </a:lvl4pPr>
            <a:lvl5pPr marL="1152000" indent="-216000">
              <a:buClrTx/>
              <a:defRPr sz="1100"/>
            </a:lvl5pPr>
            <a:lvl6pPr marL="1368000" indent="-216000">
              <a:buClrTx/>
              <a:defRPr sz="1100"/>
            </a:lvl6pPr>
            <a:lvl7pPr marL="1584000" indent="-216000">
              <a:buClrTx/>
              <a:defRPr sz="1100"/>
            </a:lvl7pPr>
            <a:lvl8pPr marL="1800000" indent="-216000">
              <a:buClrTx/>
              <a:defRPr sz="1100"/>
            </a:lvl8pPr>
            <a:lvl9pPr marL="2016000" indent="-216000">
              <a:buClrTx/>
              <a:defRPr sz="11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cs-CZ" dirty="0" smtClean="0"/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cs-CZ" dirty="0"/>
          </a:p>
        </p:txBody>
      </p:sp>
      <p:sp>
        <p:nvSpPr>
          <p:cNvPr id="15" name="Title 14"/>
          <p:cNvSpPr>
            <a:spLocks noGrp="1"/>
          </p:cNvSpPr>
          <p:nvPr>
            <p:ph type="title"/>
          </p:nvPr>
        </p:nvSpPr>
        <p:spPr>
          <a:xfrm>
            <a:off x="496888" y="360000"/>
            <a:ext cx="8156575" cy="800712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cs-CZ" dirty="0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D2BBFFE0-7584-47E7-90FA-15F39808A249}" type="slidenum">
              <a:rPr lang="cs-CZ" smtClean="0"/>
              <a:pPr/>
              <a:t>‹#›</a:t>
            </a:fld>
            <a:endParaRPr lang="cs-CZ" dirty="0"/>
          </a:p>
        </p:txBody>
      </p:sp>
      <p:sp>
        <p:nvSpPr>
          <p:cNvPr id="13" name="Footer Placeholder 12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cs-CZ" smtClean="0"/>
              <a:t>Dlouhý název příslušné prezentace</a:t>
            </a:r>
            <a:endParaRPr lang="cs-CZ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with Picture 1/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6888" y="1509713"/>
            <a:ext cx="5394325" cy="4061559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cs-CZ" dirty="0" smtClean="0"/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cs-CZ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/>
          </p:nvPr>
        </p:nvSpPr>
        <p:spPr>
          <a:xfrm>
            <a:off x="496888" y="5697288"/>
            <a:ext cx="8156575" cy="370137"/>
          </a:xfrm>
        </p:spPr>
        <p:txBody>
          <a:bodyPr anchor="b" anchorCtr="0"/>
          <a:lstStyle>
            <a:lvl1pPr marL="216000" indent="-216000">
              <a:buClrTx/>
              <a:defRPr sz="1100"/>
            </a:lvl1pPr>
            <a:lvl2pPr marL="432000" indent="-216000">
              <a:buClrTx/>
              <a:defRPr sz="1100"/>
            </a:lvl2pPr>
            <a:lvl3pPr marL="648000" indent="-216000">
              <a:buClrTx/>
              <a:defRPr sz="1100"/>
            </a:lvl3pPr>
            <a:lvl4pPr marL="900000" indent="-216000">
              <a:buClrTx/>
              <a:defRPr sz="1100"/>
            </a:lvl4pPr>
            <a:lvl5pPr marL="1152000" indent="-216000">
              <a:buClrTx/>
              <a:defRPr sz="1100"/>
            </a:lvl5pPr>
            <a:lvl6pPr marL="1368000" indent="-216000">
              <a:buClrTx/>
              <a:defRPr sz="1100"/>
            </a:lvl6pPr>
            <a:lvl7pPr marL="1584000" indent="-216000">
              <a:buClrTx/>
              <a:defRPr sz="1100"/>
            </a:lvl7pPr>
            <a:lvl8pPr marL="1800000" indent="-216000">
              <a:buClrTx/>
              <a:defRPr sz="1100"/>
            </a:lvl8pPr>
            <a:lvl9pPr marL="2016000" indent="-216000">
              <a:buClrTx/>
              <a:defRPr sz="11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cs-CZ" dirty="0" smtClean="0"/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cs-CZ" dirty="0"/>
          </a:p>
        </p:txBody>
      </p:sp>
      <p:sp>
        <p:nvSpPr>
          <p:cNvPr id="15" name="Title 14"/>
          <p:cNvSpPr>
            <a:spLocks noGrp="1"/>
          </p:cNvSpPr>
          <p:nvPr>
            <p:ph type="title"/>
          </p:nvPr>
        </p:nvSpPr>
        <p:spPr>
          <a:xfrm>
            <a:off x="496888" y="360000"/>
            <a:ext cx="8156575" cy="800712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cs-CZ" dirty="0"/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4"/>
          </p:nvPr>
        </p:nvSpPr>
        <p:spPr>
          <a:xfrm>
            <a:off x="6134100" y="1509713"/>
            <a:ext cx="2519363" cy="4060825"/>
          </a:xfrm>
        </p:spPr>
        <p:txBody>
          <a:bodyPr/>
          <a:lstStyle/>
          <a:p>
            <a:endParaRPr lang="cs-CZ" dirty="0"/>
          </a:p>
        </p:txBody>
      </p:sp>
      <p:sp>
        <p:nvSpPr>
          <p:cNvPr id="13" name="Date Placeholder 12"/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D2BBFFE0-7584-47E7-90FA-15F39808A249}" type="slidenum">
              <a:rPr lang="cs-CZ" smtClean="0"/>
              <a:pPr/>
              <a:t>‹#›</a:t>
            </a:fld>
            <a:endParaRPr lang="cs-CZ" dirty="0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cs-CZ" smtClean="0"/>
              <a:t>Dlouhý název příslušné prezentace</a:t>
            </a:r>
            <a:endParaRPr lang="cs-CZ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with Picture 1/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6889" y="1509713"/>
            <a:ext cx="3949700" cy="4061559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cs-CZ" dirty="0" smtClean="0"/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cs-CZ" dirty="0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2BBFFE0-7584-47E7-90FA-15F39808A249}" type="slidenum">
              <a:rPr lang="cs-CZ" smtClean="0"/>
              <a:pPr/>
              <a:t>‹#›</a:t>
            </a:fld>
            <a:endParaRPr lang="cs-CZ" dirty="0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cs-CZ" smtClean="0"/>
              <a:t>Dlouhý název příslušné prezentace</a:t>
            </a:r>
            <a:endParaRPr lang="cs-CZ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/>
          </p:nvPr>
        </p:nvSpPr>
        <p:spPr>
          <a:xfrm>
            <a:off x="496888" y="5697288"/>
            <a:ext cx="8156575" cy="370137"/>
          </a:xfrm>
        </p:spPr>
        <p:txBody>
          <a:bodyPr anchor="b" anchorCtr="0"/>
          <a:lstStyle>
            <a:lvl1pPr marL="216000" indent="-216000">
              <a:buClrTx/>
              <a:defRPr sz="1100"/>
            </a:lvl1pPr>
            <a:lvl2pPr marL="432000" indent="-216000">
              <a:buClrTx/>
              <a:defRPr sz="1100"/>
            </a:lvl2pPr>
            <a:lvl3pPr marL="648000" indent="-216000">
              <a:buClrTx/>
              <a:defRPr sz="1100"/>
            </a:lvl3pPr>
            <a:lvl4pPr marL="900000" indent="-216000">
              <a:buClrTx/>
              <a:defRPr sz="1100"/>
            </a:lvl4pPr>
            <a:lvl5pPr marL="1152000" indent="-216000">
              <a:buClrTx/>
              <a:defRPr sz="1100"/>
            </a:lvl5pPr>
            <a:lvl6pPr marL="1368000" indent="-216000">
              <a:buClrTx/>
              <a:defRPr sz="1100"/>
            </a:lvl6pPr>
            <a:lvl7pPr marL="1584000" indent="-216000">
              <a:buClrTx/>
              <a:defRPr sz="1100"/>
            </a:lvl7pPr>
            <a:lvl8pPr marL="1800000" indent="-216000">
              <a:buClrTx/>
              <a:defRPr sz="1100"/>
            </a:lvl8pPr>
            <a:lvl9pPr marL="2016000" indent="-216000">
              <a:buClrTx/>
              <a:defRPr sz="11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cs-CZ" dirty="0" smtClean="0"/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cs-CZ" dirty="0"/>
          </a:p>
        </p:txBody>
      </p:sp>
      <p:sp>
        <p:nvSpPr>
          <p:cNvPr id="15" name="Title 14"/>
          <p:cNvSpPr>
            <a:spLocks noGrp="1"/>
          </p:cNvSpPr>
          <p:nvPr>
            <p:ph type="title"/>
          </p:nvPr>
        </p:nvSpPr>
        <p:spPr>
          <a:xfrm>
            <a:off x="496888" y="360000"/>
            <a:ext cx="8156575" cy="800712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cs-CZ" dirty="0"/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4"/>
          </p:nvPr>
        </p:nvSpPr>
        <p:spPr>
          <a:xfrm>
            <a:off x="4697414" y="1509713"/>
            <a:ext cx="3956050" cy="4060825"/>
          </a:xfrm>
        </p:spPr>
        <p:txBody>
          <a:bodyPr/>
          <a:lstStyle/>
          <a:p>
            <a:endParaRPr lang="cs-CZ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with Small Pictu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6888" y="3429000"/>
            <a:ext cx="8156575" cy="2142272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cs-CZ" dirty="0" smtClean="0"/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cs-CZ" dirty="0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2BBFFE0-7584-47E7-90FA-15F39808A249}" type="slidenum">
              <a:rPr lang="cs-CZ" smtClean="0"/>
              <a:pPr/>
              <a:t>‹#›</a:t>
            </a:fld>
            <a:endParaRPr lang="cs-CZ" dirty="0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cs-CZ" smtClean="0"/>
              <a:t>Dlouhý název příslušné prezentace</a:t>
            </a:r>
            <a:endParaRPr lang="cs-CZ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/>
          </p:nvPr>
        </p:nvSpPr>
        <p:spPr>
          <a:xfrm>
            <a:off x="496888" y="5697288"/>
            <a:ext cx="8156575" cy="370137"/>
          </a:xfrm>
        </p:spPr>
        <p:txBody>
          <a:bodyPr anchor="b" anchorCtr="0"/>
          <a:lstStyle>
            <a:lvl1pPr marL="216000" indent="-216000">
              <a:buClrTx/>
              <a:defRPr sz="1100"/>
            </a:lvl1pPr>
            <a:lvl2pPr marL="432000" indent="-216000">
              <a:buClrTx/>
              <a:defRPr sz="1100"/>
            </a:lvl2pPr>
            <a:lvl3pPr marL="648000" indent="-216000">
              <a:buClrTx/>
              <a:defRPr sz="1100"/>
            </a:lvl3pPr>
            <a:lvl4pPr marL="900000" indent="-216000">
              <a:buClrTx/>
              <a:defRPr sz="1100"/>
            </a:lvl4pPr>
            <a:lvl5pPr marL="1152000" indent="-216000">
              <a:buClrTx/>
              <a:defRPr sz="1100"/>
            </a:lvl5pPr>
            <a:lvl6pPr marL="1368000" indent="-216000">
              <a:buClrTx/>
              <a:defRPr sz="1100"/>
            </a:lvl6pPr>
            <a:lvl7pPr marL="1584000" indent="-216000">
              <a:buClrTx/>
              <a:defRPr sz="1100"/>
            </a:lvl7pPr>
            <a:lvl8pPr marL="1800000" indent="-216000">
              <a:buClrTx/>
              <a:defRPr sz="1100"/>
            </a:lvl8pPr>
            <a:lvl9pPr marL="2016000" indent="-216000">
              <a:buClrTx/>
              <a:defRPr sz="11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cs-CZ" dirty="0" smtClean="0"/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cs-CZ" dirty="0"/>
          </a:p>
        </p:txBody>
      </p:sp>
      <p:sp>
        <p:nvSpPr>
          <p:cNvPr id="15" name="Title 14"/>
          <p:cNvSpPr>
            <a:spLocks noGrp="1"/>
          </p:cNvSpPr>
          <p:nvPr>
            <p:ph type="title"/>
          </p:nvPr>
        </p:nvSpPr>
        <p:spPr>
          <a:xfrm>
            <a:off x="496888" y="360000"/>
            <a:ext cx="8156575" cy="800712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cs-CZ" dirty="0"/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4"/>
          </p:nvPr>
        </p:nvSpPr>
        <p:spPr>
          <a:xfrm>
            <a:off x="6134100" y="1509713"/>
            <a:ext cx="2519363" cy="1692000"/>
          </a:xfrm>
        </p:spPr>
        <p:txBody>
          <a:bodyPr/>
          <a:lstStyle/>
          <a:p>
            <a:endParaRPr lang="cs-CZ" dirty="0"/>
          </a:p>
        </p:txBody>
      </p:sp>
      <p:sp>
        <p:nvSpPr>
          <p:cNvPr id="13" name="Picture Placeholder 8"/>
          <p:cNvSpPr>
            <a:spLocks noGrp="1"/>
          </p:cNvSpPr>
          <p:nvPr>
            <p:ph type="pic" sz="quarter" idx="15"/>
          </p:nvPr>
        </p:nvSpPr>
        <p:spPr>
          <a:xfrm>
            <a:off x="3252788" y="1509713"/>
            <a:ext cx="2638425" cy="1692000"/>
          </a:xfrm>
        </p:spPr>
        <p:txBody>
          <a:bodyPr/>
          <a:lstStyle/>
          <a:p>
            <a:endParaRPr lang="cs-CZ" dirty="0"/>
          </a:p>
        </p:txBody>
      </p:sp>
      <p:sp>
        <p:nvSpPr>
          <p:cNvPr id="16" name="Picture Placeholder 8"/>
          <p:cNvSpPr>
            <a:spLocks noGrp="1"/>
          </p:cNvSpPr>
          <p:nvPr>
            <p:ph type="pic" sz="quarter" idx="16"/>
          </p:nvPr>
        </p:nvSpPr>
        <p:spPr>
          <a:xfrm>
            <a:off x="496889" y="1509713"/>
            <a:ext cx="2513012" cy="1692000"/>
          </a:xfrm>
        </p:spPr>
        <p:txBody>
          <a:bodyPr/>
          <a:lstStyle/>
          <a:p>
            <a:endParaRPr lang="cs-CZ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ro / Section Header with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/>
          <p:cNvSpPr>
            <a:spLocks noGrp="1"/>
          </p:cNvSpPr>
          <p:nvPr>
            <p:ph type="pic" sz="quarter" idx="13"/>
          </p:nvPr>
        </p:nvSpPr>
        <p:spPr>
          <a:xfrm>
            <a:off x="-460" y="-2383"/>
            <a:ext cx="9146841" cy="5467351"/>
          </a:xfrm>
          <a:custGeom>
            <a:avLst/>
            <a:gdLst>
              <a:gd name="connsiteX0" fmla="*/ 0 w 9144000"/>
              <a:gd name="connsiteY0" fmla="*/ 1366837 h 5467349"/>
              <a:gd name="connsiteX1" fmla="*/ 1366837 w 9144000"/>
              <a:gd name="connsiteY1" fmla="*/ 1366837 h 5467349"/>
              <a:gd name="connsiteX2" fmla="*/ 1366837 w 9144000"/>
              <a:gd name="connsiteY2" fmla="*/ 0 h 5467349"/>
              <a:gd name="connsiteX3" fmla="*/ 7777163 w 9144000"/>
              <a:gd name="connsiteY3" fmla="*/ 0 h 5467349"/>
              <a:gd name="connsiteX4" fmla="*/ 7777163 w 9144000"/>
              <a:gd name="connsiteY4" fmla="*/ 1366837 h 5467349"/>
              <a:gd name="connsiteX5" fmla="*/ 9144000 w 9144000"/>
              <a:gd name="connsiteY5" fmla="*/ 1366837 h 5467349"/>
              <a:gd name="connsiteX6" fmla="*/ 9144000 w 9144000"/>
              <a:gd name="connsiteY6" fmla="*/ 4100512 h 5467349"/>
              <a:gd name="connsiteX7" fmla="*/ 7777163 w 9144000"/>
              <a:gd name="connsiteY7" fmla="*/ 4100512 h 5467349"/>
              <a:gd name="connsiteX8" fmla="*/ 7777163 w 9144000"/>
              <a:gd name="connsiteY8" fmla="*/ 5467349 h 5467349"/>
              <a:gd name="connsiteX9" fmla="*/ 1366837 w 9144000"/>
              <a:gd name="connsiteY9" fmla="*/ 5467349 h 5467349"/>
              <a:gd name="connsiteX10" fmla="*/ 1366837 w 9144000"/>
              <a:gd name="connsiteY10" fmla="*/ 4100512 h 5467349"/>
              <a:gd name="connsiteX11" fmla="*/ 0 w 9144000"/>
              <a:gd name="connsiteY11" fmla="*/ 4100512 h 5467349"/>
              <a:gd name="connsiteX12" fmla="*/ 0 w 9144000"/>
              <a:gd name="connsiteY12" fmla="*/ 1366837 h 5467349"/>
              <a:gd name="connsiteX0" fmla="*/ 4763 w 9148763"/>
              <a:gd name="connsiteY0" fmla="*/ 1366837 h 5467349"/>
              <a:gd name="connsiteX1" fmla="*/ 0 w 9148763"/>
              <a:gd name="connsiteY1" fmla="*/ 1099 h 5467349"/>
              <a:gd name="connsiteX2" fmla="*/ 1371600 w 9148763"/>
              <a:gd name="connsiteY2" fmla="*/ 0 h 5467349"/>
              <a:gd name="connsiteX3" fmla="*/ 7781926 w 9148763"/>
              <a:gd name="connsiteY3" fmla="*/ 0 h 5467349"/>
              <a:gd name="connsiteX4" fmla="*/ 7781926 w 9148763"/>
              <a:gd name="connsiteY4" fmla="*/ 1366837 h 5467349"/>
              <a:gd name="connsiteX5" fmla="*/ 9148763 w 9148763"/>
              <a:gd name="connsiteY5" fmla="*/ 1366837 h 5467349"/>
              <a:gd name="connsiteX6" fmla="*/ 9148763 w 9148763"/>
              <a:gd name="connsiteY6" fmla="*/ 4100512 h 5467349"/>
              <a:gd name="connsiteX7" fmla="*/ 7781926 w 9148763"/>
              <a:gd name="connsiteY7" fmla="*/ 4100512 h 5467349"/>
              <a:gd name="connsiteX8" fmla="*/ 7781926 w 9148763"/>
              <a:gd name="connsiteY8" fmla="*/ 5467349 h 5467349"/>
              <a:gd name="connsiteX9" fmla="*/ 1371600 w 9148763"/>
              <a:gd name="connsiteY9" fmla="*/ 5467349 h 5467349"/>
              <a:gd name="connsiteX10" fmla="*/ 1371600 w 9148763"/>
              <a:gd name="connsiteY10" fmla="*/ 4100512 h 5467349"/>
              <a:gd name="connsiteX11" fmla="*/ 4763 w 9148763"/>
              <a:gd name="connsiteY11" fmla="*/ 4100512 h 5467349"/>
              <a:gd name="connsiteX12" fmla="*/ 4763 w 9148763"/>
              <a:gd name="connsiteY12" fmla="*/ 1366837 h 5467349"/>
              <a:gd name="connsiteX0" fmla="*/ 33 w 9144033"/>
              <a:gd name="connsiteY0" fmla="*/ 1366837 h 5467349"/>
              <a:gd name="connsiteX1" fmla="*/ 54802 w 9144033"/>
              <a:gd name="connsiteY1" fmla="*/ 39199 h 5467349"/>
              <a:gd name="connsiteX2" fmla="*/ 1366870 w 9144033"/>
              <a:gd name="connsiteY2" fmla="*/ 0 h 5467349"/>
              <a:gd name="connsiteX3" fmla="*/ 7777196 w 9144033"/>
              <a:gd name="connsiteY3" fmla="*/ 0 h 5467349"/>
              <a:gd name="connsiteX4" fmla="*/ 7777196 w 9144033"/>
              <a:gd name="connsiteY4" fmla="*/ 1366837 h 5467349"/>
              <a:gd name="connsiteX5" fmla="*/ 9144033 w 9144033"/>
              <a:gd name="connsiteY5" fmla="*/ 1366837 h 5467349"/>
              <a:gd name="connsiteX6" fmla="*/ 9144033 w 9144033"/>
              <a:gd name="connsiteY6" fmla="*/ 4100512 h 5467349"/>
              <a:gd name="connsiteX7" fmla="*/ 7777196 w 9144033"/>
              <a:gd name="connsiteY7" fmla="*/ 4100512 h 5467349"/>
              <a:gd name="connsiteX8" fmla="*/ 7777196 w 9144033"/>
              <a:gd name="connsiteY8" fmla="*/ 5467349 h 5467349"/>
              <a:gd name="connsiteX9" fmla="*/ 1366870 w 9144033"/>
              <a:gd name="connsiteY9" fmla="*/ 5467349 h 5467349"/>
              <a:gd name="connsiteX10" fmla="*/ 1366870 w 9144033"/>
              <a:gd name="connsiteY10" fmla="*/ 4100512 h 5467349"/>
              <a:gd name="connsiteX11" fmla="*/ 33 w 9144033"/>
              <a:gd name="connsiteY11" fmla="*/ 4100512 h 5467349"/>
              <a:gd name="connsiteX12" fmla="*/ 33 w 9144033"/>
              <a:gd name="connsiteY12" fmla="*/ 1366837 h 5467349"/>
              <a:gd name="connsiteX0" fmla="*/ 458 w 9144458"/>
              <a:gd name="connsiteY0" fmla="*/ 1368119 h 5468631"/>
              <a:gd name="connsiteX1" fmla="*/ 458 w 9144458"/>
              <a:gd name="connsiteY1" fmla="*/ 0 h 5468631"/>
              <a:gd name="connsiteX2" fmla="*/ 1367295 w 9144458"/>
              <a:gd name="connsiteY2" fmla="*/ 1282 h 5468631"/>
              <a:gd name="connsiteX3" fmla="*/ 7777621 w 9144458"/>
              <a:gd name="connsiteY3" fmla="*/ 1282 h 5468631"/>
              <a:gd name="connsiteX4" fmla="*/ 7777621 w 9144458"/>
              <a:gd name="connsiteY4" fmla="*/ 1368119 h 5468631"/>
              <a:gd name="connsiteX5" fmla="*/ 9144458 w 9144458"/>
              <a:gd name="connsiteY5" fmla="*/ 1368119 h 5468631"/>
              <a:gd name="connsiteX6" fmla="*/ 9144458 w 9144458"/>
              <a:gd name="connsiteY6" fmla="*/ 4101794 h 5468631"/>
              <a:gd name="connsiteX7" fmla="*/ 7777621 w 9144458"/>
              <a:gd name="connsiteY7" fmla="*/ 4101794 h 5468631"/>
              <a:gd name="connsiteX8" fmla="*/ 7777621 w 9144458"/>
              <a:gd name="connsiteY8" fmla="*/ 5468631 h 5468631"/>
              <a:gd name="connsiteX9" fmla="*/ 1367295 w 9144458"/>
              <a:gd name="connsiteY9" fmla="*/ 5468631 h 5468631"/>
              <a:gd name="connsiteX10" fmla="*/ 1367295 w 9144458"/>
              <a:gd name="connsiteY10" fmla="*/ 4101794 h 5468631"/>
              <a:gd name="connsiteX11" fmla="*/ 458 w 9144458"/>
              <a:gd name="connsiteY11" fmla="*/ 4101794 h 5468631"/>
              <a:gd name="connsiteX12" fmla="*/ 458 w 9144458"/>
              <a:gd name="connsiteY12" fmla="*/ 1368119 h 5468631"/>
              <a:gd name="connsiteX0" fmla="*/ 458 w 9146840"/>
              <a:gd name="connsiteY0" fmla="*/ 1369219 h 5469731"/>
              <a:gd name="connsiteX1" fmla="*/ 458 w 9146840"/>
              <a:gd name="connsiteY1" fmla="*/ 1100 h 5469731"/>
              <a:gd name="connsiteX2" fmla="*/ 1367295 w 9146840"/>
              <a:gd name="connsiteY2" fmla="*/ 2382 h 5469731"/>
              <a:gd name="connsiteX3" fmla="*/ 7777621 w 9146840"/>
              <a:gd name="connsiteY3" fmla="*/ 2382 h 5469731"/>
              <a:gd name="connsiteX4" fmla="*/ 9146840 w 9146840"/>
              <a:gd name="connsiteY4" fmla="*/ 0 h 5469731"/>
              <a:gd name="connsiteX5" fmla="*/ 9144458 w 9146840"/>
              <a:gd name="connsiteY5" fmla="*/ 1369219 h 5469731"/>
              <a:gd name="connsiteX6" fmla="*/ 9144458 w 9146840"/>
              <a:gd name="connsiteY6" fmla="*/ 4102894 h 5469731"/>
              <a:gd name="connsiteX7" fmla="*/ 7777621 w 9146840"/>
              <a:gd name="connsiteY7" fmla="*/ 4102894 h 5469731"/>
              <a:gd name="connsiteX8" fmla="*/ 7777621 w 9146840"/>
              <a:gd name="connsiteY8" fmla="*/ 5469731 h 5469731"/>
              <a:gd name="connsiteX9" fmla="*/ 1367295 w 9146840"/>
              <a:gd name="connsiteY9" fmla="*/ 5469731 h 5469731"/>
              <a:gd name="connsiteX10" fmla="*/ 1367295 w 9146840"/>
              <a:gd name="connsiteY10" fmla="*/ 4102894 h 5469731"/>
              <a:gd name="connsiteX11" fmla="*/ 458 w 9146840"/>
              <a:gd name="connsiteY11" fmla="*/ 4102894 h 5469731"/>
              <a:gd name="connsiteX12" fmla="*/ 458 w 9146840"/>
              <a:gd name="connsiteY12" fmla="*/ 1369219 h 5469731"/>
              <a:gd name="connsiteX0" fmla="*/ 458 w 9146840"/>
              <a:gd name="connsiteY0" fmla="*/ 1369219 h 5469731"/>
              <a:gd name="connsiteX1" fmla="*/ 458 w 9146840"/>
              <a:gd name="connsiteY1" fmla="*/ 1100 h 5469731"/>
              <a:gd name="connsiteX2" fmla="*/ 1367295 w 9146840"/>
              <a:gd name="connsiteY2" fmla="*/ 2382 h 5469731"/>
              <a:gd name="connsiteX3" fmla="*/ 7777621 w 9146840"/>
              <a:gd name="connsiteY3" fmla="*/ 2382 h 5469731"/>
              <a:gd name="connsiteX4" fmla="*/ 9146840 w 9146840"/>
              <a:gd name="connsiteY4" fmla="*/ 0 h 5469731"/>
              <a:gd name="connsiteX5" fmla="*/ 9144458 w 9146840"/>
              <a:gd name="connsiteY5" fmla="*/ 1369219 h 5469731"/>
              <a:gd name="connsiteX6" fmla="*/ 9144458 w 9146840"/>
              <a:gd name="connsiteY6" fmla="*/ 4102894 h 5469731"/>
              <a:gd name="connsiteX7" fmla="*/ 7777621 w 9146840"/>
              <a:gd name="connsiteY7" fmla="*/ 4102894 h 5469731"/>
              <a:gd name="connsiteX8" fmla="*/ 7777621 w 9146840"/>
              <a:gd name="connsiteY8" fmla="*/ 5360194 h 5469731"/>
              <a:gd name="connsiteX9" fmla="*/ 1367295 w 9146840"/>
              <a:gd name="connsiteY9" fmla="*/ 5469731 h 5469731"/>
              <a:gd name="connsiteX10" fmla="*/ 1367295 w 9146840"/>
              <a:gd name="connsiteY10" fmla="*/ 4102894 h 5469731"/>
              <a:gd name="connsiteX11" fmla="*/ 458 w 9146840"/>
              <a:gd name="connsiteY11" fmla="*/ 4102894 h 5469731"/>
              <a:gd name="connsiteX12" fmla="*/ 458 w 9146840"/>
              <a:gd name="connsiteY12" fmla="*/ 1369219 h 5469731"/>
              <a:gd name="connsiteX0" fmla="*/ 458 w 9146840"/>
              <a:gd name="connsiteY0" fmla="*/ 1369219 h 5360194"/>
              <a:gd name="connsiteX1" fmla="*/ 458 w 9146840"/>
              <a:gd name="connsiteY1" fmla="*/ 1100 h 5360194"/>
              <a:gd name="connsiteX2" fmla="*/ 1367295 w 9146840"/>
              <a:gd name="connsiteY2" fmla="*/ 2382 h 5360194"/>
              <a:gd name="connsiteX3" fmla="*/ 7777621 w 9146840"/>
              <a:gd name="connsiteY3" fmla="*/ 2382 h 5360194"/>
              <a:gd name="connsiteX4" fmla="*/ 9146840 w 9146840"/>
              <a:gd name="connsiteY4" fmla="*/ 0 h 5360194"/>
              <a:gd name="connsiteX5" fmla="*/ 9144458 w 9146840"/>
              <a:gd name="connsiteY5" fmla="*/ 1369219 h 5360194"/>
              <a:gd name="connsiteX6" fmla="*/ 9144458 w 9146840"/>
              <a:gd name="connsiteY6" fmla="*/ 4102894 h 5360194"/>
              <a:gd name="connsiteX7" fmla="*/ 7777621 w 9146840"/>
              <a:gd name="connsiteY7" fmla="*/ 4102894 h 5360194"/>
              <a:gd name="connsiteX8" fmla="*/ 7777621 w 9146840"/>
              <a:gd name="connsiteY8" fmla="*/ 5360194 h 5360194"/>
              <a:gd name="connsiteX9" fmla="*/ 1367295 w 9146840"/>
              <a:gd name="connsiteY9" fmla="*/ 5360194 h 5360194"/>
              <a:gd name="connsiteX10" fmla="*/ 1367295 w 9146840"/>
              <a:gd name="connsiteY10" fmla="*/ 4102894 h 5360194"/>
              <a:gd name="connsiteX11" fmla="*/ 458 w 9146840"/>
              <a:gd name="connsiteY11" fmla="*/ 4102894 h 5360194"/>
              <a:gd name="connsiteX12" fmla="*/ 458 w 9146840"/>
              <a:gd name="connsiteY12" fmla="*/ 1369219 h 5360194"/>
              <a:gd name="connsiteX0" fmla="*/ 458 w 9146840"/>
              <a:gd name="connsiteY0" fmla="*/ 1369219 h 5472113"/>
              <a:gd name="connsiteX1" fmla="*/ 458 w 9146840"/>
              <a:gd name="connsiteY1" fmla="*/ 1100 h 5472113"/>
              <a:gd name="connsiteX2" fmla="*/ 1367295 w 9146840"/>
              <a:gd name="connsiteY2" fmla="*/ 2382 h 5472113"/>
              <a:gd name="connsiteX3" fmla="*/ 7777621 w 9146840"/>
              <a:gd name="connsiteY3" fmla="*/ 2382 h 5472113"/>
              <a:gd name="connsiteX4" fmla="*/ 9146840 w 9146840"/>
              <a:gd name="connsiteY4" fmla="*/ 0 h 5472113"/>
              <a:gd name="connsiteX5" fmla="*/ 9144458 w 9146840"/>
              <a:gd name="connsiteY5" fmla="*/ 1369219 h 5472113"/>
              <a:gd name="connsiteX6" fmla="*/ 9144458 w 9146840"/>
              <a:gd name="connsiteY6" fmla="*/ 4102894 h 5472113"/>
              <a:gd name="connsiteX7" fmla="*/ 7777621 w 9146840"/>
              <a:gd name="connsiteY7" fmla="*/ 4102894 h 5472113"/>
              <a:gd name="connsiteX8" fmla="*/ 7777621 w 9146840"/>
              <a:gd name="connsiteY8" fmla="*/ 5360194 h 5472113"/>
              <a:gd name="connsiteX9" fmla="*/ 1367295 w 9146840"/>
              <a:gd name="connsiteY9" fmla="*/ 5360194 h 5472113"/>
              <a:gd name="connsiteX10" fmla="*/ 1367295 w 9146840"/>
              <a:gd name="connsiteY10" fmla="*/ 5472113 h 5472113"/>
              <a:gd name="connsiteX11" fmla="*/ 458 w 9146840"/>
              <a:gd name="connsiteY11" fmla="*/ 4102894 h 5472113"/>
              <a:gd name="connsiteX12" fmla="*/ 458 w 9146840"/>
              <a:gd name="connsiteY12" fmla="*/ 1369219 h 5472113"/>
              <a:gd name="connsiteX0" fmla="*/ 458 w 9146840"/>
              <a:gd name="connsiteY0" fmla="*/ 1369219 h 5472113"/>
              <a:gd name="connsiteX1" fmla="*/ 458 w 9146840"/>
              <a:gd name="connsiteY1" fmla="*/ 1100 h 5472113"/>
              <a:gd name="connsiteX2" fmla="*/ 1367295 w 9146840"/>
              <a:gd name="connsiteY2" fmla="*/ 2382 h 5472113"/>
              <a:gd name="connsiteX3" fmla="*/ 7777621 w 9146840"/>
              <a:gd name="connsiteY3" fmla="*/ 2382 h 5472113"/>
              <a:gd name="connsiteX4" fmla="*/ 9146840 w 9146840"/>
              <a:gd name="connsiteY4" fmla="*/ 0 h 5472113"/>
              <a:gd name="connsiteX5" fmla="*/ 9144458 w 9146840"/>
              <a:gd name="connsiteY5" fmla="*/ 1369219 h 5472113"/>
              <a:gd name="connsiteX6" fmla="*/ 9144458 w 9146840"/>
              <a:gd name="connsiteY6" fmla="*/ 4102894 h 5472113"/>
              <a:gd name="connsiteX7" fmla="*/ 7777621 w 9146840"/>
              <a:gd name="connsiteY7" fmla="*/ 4102894 h 5472113"/>
              <a:gd name="connsiteX8" fmla="*/ 7777621 w 9146840"/>
              <a:gd name="connsiteY8" fmla="*/ 5360194 h 5472113"/>
              <a:gd name="connsiteX9" fmla="*/ 1367295 w 9146840"/>
              <a:gd name="connsiteY9" fmla="*/ 5360194 h 5472113"/>
              <a:gd name="connsiteX10" fmla="*/ 1367295 w 9146840"/>
              <a:gd name="connsiteY10" fmla="*/ 5472113 h 5472113"/>
              <a:gd name="connsiteX11" fmla="*/ 458 w 9146840"/>
              <a:gd name="connsiteY11" fmla="*/ 5467350 h 5472113"/>
              <a:gd name="connsiteX12" fmla="*/ 458 w 9146840"/>
              <a:gd name="connsiteY12" fmla="*/ 1369219 h 5472113"/>
              <a:gd name="connsiteX0" fmla="*/ 458 w 9146840"/>
              <a:gd name="connsiteY0" fmla="*/ 1369219 h 5472113"/>
              <a:gd name="connsiteX1" fmla="*/ 458 w 9146840"/>
              <a:gd name="connsiteY1" fmla="*/ 1100 h 5472113"/>
              <a:gd name="connsiteX2" fmla="*/ 1367295 w 9146840"/>
              <a:gd name="connsiteY2" fmla="*/ 2382 h 5472113"/>
              <a:gd name="connsiteX3" fmla="*/ 7777621 w 9146840"/>
              <a:gd name="connsiteY3" fmla="*/ 2382 h 5472113"/>
              <a:gd name="connsiteX4" fmla="*/ 9146840 w 9146840"/>
              <a:gd name="connsiteY4" fmla="*/ 0 h 5472113"/>
              <a:gd name="connsiteX5" fmla="*/ 9144458 w 9146840"/>
              <a:gd name="connsiteY5" fmla="*/ 1369219 h 5472113"/>
              <a:gd name="connsiteX6" fmla="*/ 9144458 w 9146840"/>
              <a:gd name="connsiteY6" fmla="*/ 4102894 h 5472113"/>
              <a:gd name="connsiteX7" fmla="*/ 7780003 w 9146840"/>
              <a:gd name="connsiteY7" fmla="*/ 5467350 h 5472113"/>
              <a:gd name="connsiteX8" fmla="*/ 7777621 w 9146840"/>
              <a:gd name="connsiteY8" fmla="*/ 5360194 h 5472113"/>
              <a:gd name="connsiteX9" fmla="*/ 1367295 w 9146840"/>
              <a:gd name="connsiteY9" fmla="*/ 5360194 h 5472113"/>
              <a:gd name="connsiteX10" fmla="*/ 1367295 w 9146840"/>
              <a:gd name="connsiteY10" fmla="*/ 5472113 h 5472113"/>
              <a:gd name="connsiteX11" fmla="*/ 458 w 9146840"/>
              <a:gd name="connsiteY11" fmla="*/ 5467350 h 5472113"/>
              <a:gd name="connsiteX12" fmla="*/ 458 w 9146840"/>
              <a:gd name="connsiteY12" fmla="*/ 1369219 h 5472113"/>
              <a:gd name="connsiteX0" fmla="*/ 458 w 9146840"/>
              <a:gd name="connsiteY0" fmla="*/ 1369219 h 5472113"/>
              <a:gd name="connsiteX1" fmla="*/ 458 w 9146840"/>
              <a:gd name="connsiteY1" fmla="*/ 1100 h 5472113"/>
              <a:gd name="connsiteX2" fmla="*/ 1367295 w 9146840"/>
              <a:gd name="connsiteY2" fmla="*/ 2382 h 5472113"/>
              <a:gd name="connsiteX3" fmla="*/ 7777621 w 9146840"/>
              <a:gd name="connsiteY3" fmla="*/ 2382 h 5472113"/>
              <a:gd name="connsiteX4" fmla="*/ 9146840 w 9146840"/>
              <a:gd name="connsiteY4" fmla="*/ 0 h 5472113"/>
              <a:gd name="connsiteX5" fmla="*/ 9144458 w 9146840"/>
              <a:gd name="connsiteY5" fmla="*/ 1369219 h 5472113"/>
              <a:gd name="connsiteX6" fmla="*/ 9144458 w 9146840"/>
              <a:gd name="connsiteY6" fmla="*/ 5472112 h 5472113"/>
              <a:gd name="connsiteX7" fmla="*/ 7780003 w 9146840"/>
              <a:gd name="connsiteY7" fmla="*/ 5467350 h 5472113"/>
              <a:gd name="connsiteX8" fmla="*/ 7777621 w 9146840"/>
              <a:gd name="connsiteY8" fmla="*/ 5360194 h 5472113"/>
              <a:gd name="connsiteX9" fmla="*/ 1367295 w 9146840"/>
              <a:gd name="connsiteY9" fmla="*/ 5360194 h 5472113"/>
              <a:gd name="connsiteX10" fmla="*/ 1367295 w 9146840"/>
              <a:gd name="connsiteY10" fmla="*/ 5472113 h 5472113"/>
              <a:gd name="connsiteX11" fmla="*/ 458 w 9146840"/>
              <a:gd name="connsiteY11" fmla="*/ 5467350 h 5472113"/>
              <a:gd name="connsiteX12" fmla="*/ 458 w 9146840"/>
              <a:gd name="connsiteY12" fmla="*/ 1369219 h 5472113"/>
              <a:gd name="connsiteX0" fmla="*/ 458 w 9146840"/>
              <a:gd name="connsiteY0" fmla="*/ 1369219 h 5472113"/>
              <a:gd name="connsiteX1" fmla="*/ 458 w 9146840"/>
              <a:gd name="connsiteY1" fmla="*/ 1100 h 5472113"/>
              <a:gd name="connsiteX2" fmla="*/ 1367295 w 9146840"/>
              <a:gd name="connsiteY2" fmla="*/ 2382 h 5472113"/>
              <a:gd name="connsiteX3" fmla="*/ 7777621 w 9146840"/>
              <a:gd name="connsiteY3" fmla="*/ 2382 h 5472113"/>
              <a:gd name="connsiteX4" fmla="*/ 9146840 w 9146840"/>
              <a:gd name="connsiteY4" fmla="*/ 0 h 5472113"/>
              <a:gd name="connsiteX5" fmla="*/ 9144458 w 9146840"/>
              <a:gd name="connsiteY5" fmla="*/ 1369219 h 5472113"/>
              <a:gd name="connsiteX6" fmla="*/ 9144458 w 9146840"/>
              <a:gd name="connsiteY6" fmla="*/ 5472112 h 5472113"/>
              <a:gd name="connsiteX7" fmla="*/ 7780003 w 9146840"/>
              <a:gd name="connsiteY7" fmla="*/ 5469731 h 5472113"/>
              <a:gd name="connsiteX8" fmla="*/ 7777621 w 9146840"/>
              <a:gd name="connsiteY8" fmla="*/ 5360194 h 5472113"/>
              <a:gd name="connsiteX9" fmla="*/ 1367295 w 9146840"/>
              <a:gd name="connsiteY9" fmla="*/ 5360194 h 5472113"/>
              <a:gd name="connsiteX10" fmla="*/ 1367295 w 9146840"/>
              <a:gd name="connsiteY10" fmla="*/ 5472113 h 5472113"/>
              <a:gd name="connsiteX11" fmla="*/ 458 w 9146840"/>
              <a:gd name="connsiteY11" fmla="*/ 5467350 h 5472113"/>
              <a:gd name="connsiteX12" fmla="*/ 458 w 9146840"/>
              <a:gd name="connsiteY12" fmla="*/ 1369219 h 5472113"/>
              <a:gd name="connsiteX0" fmla="*/ 458 w 9146840"/>
              <a:gd name="connsiteY0" fmla="*/ 1369219 h 5472112"/>
              <a:gd name="connsiteX1" fmla="*/ 458 w 9146840"/>
              <a:gd name="connsiteY1" fmla="*/ 1100 h 5472112"/>
              <a:gd name="connsiteX2" fmla="*/ 1367295 w 9146840"/>
              <a:gd name="connsiteY2" fmla="*/ 2382 h 5472112"/>
              <a:gd name="connsiteX3" fmla="*/ 7777621 w 9146840"/>
              <a:gd name="connsiteY3" fmla="*/ 2382 h 5472112"/>
              <a:gd name="connsiteX4" fmla="*/ 9146840 w 9146840"/>
              <a:gd name="connsiteY4" fmla="*/ 0 h 5472112"/>
              <a:gd name="connsiteX5" fmla="*/ 9144458 w 9146840"/>
              <a:gd name="connsiteY5" fmla="*/ 1369219 h 5472112"/>
              <a:gd name="connsiteX6" fmla="*/ 9144458 w 9146840"/>
              <a:gd name="connsiteY6" fmla="*/ 5472112 h 5472112"/>
              <a:gd name="connsiteX7" fmla="*/ 7780003 w 9146840"/>
              <a:gd name="connsiteY7" fmla="*/ 5469731 h 5472112"/>
              <a:gd name="connsiteX8" fmla="*/ 7777621 w 9146840"/>
              <a:gd name="connsiteY8" fmla="*/ 5360194 h 5472112"/>
              <a:gd name="connsiteX9" fmla="*/ 1367295 w 9146840"/>
              <a:gd name="connsiteY9" fmla="*/ 5360194 h 5472112"/>
              <a:gd name="connsiteX10" fmla="*/ 498138 w 9146840"/>
              <a:gd name="connsiteY10" fmla="*/ 5469732 h 5472112"/>
              <a:gd name="connsiteX11" fmla="*/ 458 w 9146840"/>
              <a:gd name="connsiteY11" fmla="*/ 5467350 h 5472112"/>
              <a:gd name="connsiteX12" fmla="*/ 458 w 9146840"/>
              <a:gd name="connsiteY12" fmla="*/ 1369219 h 5472112"/>
              <a:gd name="connsiteX0" fmla="*/ 458 w 9146840"/>
              <a:gd name="connsiteY0" fmla="*/ 1369219 h 5472112"/>
              <a:gd name="connsiteX1" fmla="*/ 458 w 9146840"/>
              <a:gd name="connsiteY1" fmla="*/ 1100 h 5472112"/>
              <a:gd name="connsiteX2" fmla="*/ 1367295 w 9146840"/>
              <a:gd name="connsiteY2" fmla="*/ 2382 h 5472112"/>
              <a:gd name="connsiteX3" fmla="*/ 7777621 w 9146840"/>
              <a:gd name="connsiteY3" fmla="*/ 2382 h 5472112"/>
              <a:gd name="connsiteX4" fmla="*/ 9146840 w 9146840"/>
              <a:gd name="connsiteY4" fmla="*/ 0 h 5472112"/>
              <a:gd name="connsiteX5" fmla="*/ 9144458 w 9146840"/>
              <a:gd name="connsiteY5" fmla="*/ 1369219 h 5472112"/>
              <a:gd name="connsiteX6" fmla="*/ 9144458 w 9146840"/>
              <a:gd name="connsiteY6" fmla="*/ 5472112 h 5472112"/>
              <a:gd name="connsiteX7" fmla="*/ 7780003 w 9146840"/>
              <a:gd name="connsiteY7" fmla="*/ 5469731 h 5472112"/>
              <a:gd name="connsiteX8" fmla="*/ 7777621 w 9146840"/>
              <a:gd name="connsiteY8" fmla="*/ 5360194 h 5472112"/>
              <a:gd name="connsiteX9" fmla="*/ 502902 w 9146840"/>
              <a:gd name="connsiteY9" fmla="*/ 5362576 h 5472112"/>
              <a:gd name="connsiteX10" fmla="*/ 498138 w 9146840"/>
              <a:gd name="connsiteY10" fmla="*/ 5469732 h 5472112"/>
              <a:gd name="connsiteX11" fmla="*/ 458 w 9146840"/>
              <a:gd name="connsiteY11" fmla="*/ 5467350 h 5472112"/>
              <a:gd name="connsiteX12" fmla="*/ 458 w 9146840"/>
              <a:gd name="connsiteY12" fmla="*/ 1369219 h 5472112"/>
              <a:gd name="connsiteX0" fmla="*/ 458 w 9146840"/>
              <a:gd name="connsiteY0" fmla="*/ 1369219 h 5472112"/>
              <a:gd name="connsiteX1" fmla="*/ 458 w 9146840"/>
              <a:gd name="connsiteY1" fmla="*/ 1100 h 5472112"/>
              <a:gd name="connsiteX2" fmla="*/ 1367295 w 9146840"/>
              <a:gd name="connsiteY2" fmla="*/ 2382 h 5472112"/>
              <a:gd name="connsiteX3" fmla="*/ 7777621 w 9146840"/>
              <a:gd name="connsiteY3" fmla="*/ 2382 h 5472112"/>
              <a:gd name="connsiteX4" fmla="*/ 9146840 w 9146840"/>
              <a:gd name="connsiteY4" fmla="*/ 0 h 5472112"/>
              <a:gd name="connsiteX5" fmla="*/ 9144458 w 9146840"/>
              <a:gd name="connsiteY5" fmla="*/ 1369219 h 5472112"/>
              <a:gd name="connsiteX6" fmla="*/ 9144458 w 9146840"/>
              <a:gd name="connsiteY6" fmla="*/ 5472112 h 5472112"/>
              <a:gd name="connsiteX7" fmla="*/ 7780003 w 9146840"/>
              <a:gd name="connsiteY7" fmla="*/ 5469731 h 5472112"/>
              <a:gd name="connsiteX8" fmla="*/ 7777621 w 9146840"/>
              <a:gd name="connsiteY8" fmla="*/ 5360194 h 5472112"/>
              <a:gd name="connsiteX9" fmla="*/ 502902 w 9146840"/>
              <a:gd name="connsiteY9" fmla="*/ 5362576 h 5472112"/>
              <a:gd name="connsiteX10" fmla="*/ 500519 w 9146840"/>
              <a:gd name="connsiteY10" fmla="*/ 5469732 h 5472112"/>
              <a:gd name="connsiteX11" fmla="*/ 458 w 9146840"/>
              <a:gd name="connsiteY11" fmla="*/ 5467350 h 5472112"/>
              <a:gd name="connsiteX12" fmla="*/ 458 w 9146840"/>
              <a:gd name="connsiteY12" fmla="*/ 1369219 h 5472112"/>
              <a:gd name="connsiteX0" fmla="*/ 458 w 9146840"/>
              <a:gd name="connsiteY0" fmla="*/ 1369219 h 5472112"/>
              <a:gd name="connsiteX1" fmla="*/ 458 w 9146840"/>
              <a:gd name="connsiteY1" fmla="*/ 1100 h 5472112"/>
              <a:gd name="connsiteX2" fmla="*/ 1367295 w 9146840"/>
              <a:gd name="connsiteY2" fmla="*/ 2382 h 5472112"/>
              <a:gd name="connsiteX3" fmla="*/ 7777621 w 9146840"/>
              <a:gd name="connsiteY3" fmla="*/ 2382 h 5472112"/>
              <a:gd name="connsiteX4" fmla="*/ 9146840 w 9146840"/>
              <a:gd name="connsiteY4" fmla="*/ 0 h 5472112"/>
              <a:gd name="connsiteX5" fmla="*/ 9144458 w 9146840"/>
              <a:gd name="connsiteY5" fmla="*/ 1369219 h 5472112"/>
              <a:gd name="connsiteX6" fmla="*/ 9144458 w 9146840"/>
              <a:gd name="connsiteY6" fmla="*/ 5472112 h 5472112"/>
              <a:gd name="connsiteX7" fmla="*/ 7780003 w 9146840"/>
              <a:gd name="connsiteY7" fmla="*/ 5469731 h 5472112"/>
              <a:gd name="connsiteX8" fmla="*/ 7777621 w 9146840"/>
              <a:gd name="connsiteY8" fmla="*/ 5360194 h 5472112"/>
              <a:gd name="connsiteX9" fmla="*/ 500521 w 9146840"/>
              <a:gd name="connsiteY9" fmla="*/ 5362576 h 5472112"/>
              <a:gd name="connsiteX10" fmla="*/ 500519 w 9146840"/>
              <a:gd name="connsiteY10" fmla="*/ 5469732 h 5472112"/>
              <a:gd name="connsiteX11" fmla="*/ 458 w 9146840"/>
              <a:gd name="connsiteY11" fmla="*/ 5467350 h 5472112"/>
              <a:gd name="connsiteX12" fmla="*/ 458 w 9146840"/>
              <a:gd name="connsiteY12" fmla="*/ 1369219 h 5472112"/>
              <a:gd name="connsiteX0" fmla="*/ 458 w 9146840"/>
              <a:gd name="connsiteY0" fmla="*/ 1369219 h 5472112"/>
              <a:gd name="connsiteX1" fmla="*/ 458 w 9146840"/>
              <a:gd name="connsiteY1" fmla="*/ 1100 h 5472112"/>
              <a:gd name="connsiteX2" fmla="*/ 1367295 w 9146840"/>
              <a:gd name="connsiteY2" fmla="*/ 2382 h 5472112"/>
              <a:gd name="connsiteX3" fmla="*/ 7777621 w 9146840"/>
              <a:gd name="connsiteY3" fmla="*/ 2382 h 5472112"/>
              <a:gd name="connsiteX4" fmla="*/ 9146840 w 9146840"/>
              <a:gd name="connsiteY4" fmla="*/ 0 h 5472112"/>
              <a:gd name="connsiteX5" fmla="*/ 9144458 w 9146840"/>
              <a:gd name="connsiteY5" fmla="*/ 1369219 h 5472112"/>
              <a:gd name="connsiteX6" fmla="*/ 9144458 w 9146840"/>
              <a:gd name="connsiteY6" fmla="*/ 5472112 h 5472112"/>
              <a:gd name="connsiteX7" fmla="*/ 7780003 w 9146840"/>
              <a:gd name="connsiteY7" fmla="*/ 5469731 h 5472112"/>
              <a:gd name="connsiteX8" fmla="*/ 8646777 w 9146840"/>
              <a:gd name="connsiteY8" fmla="*/ 5360194 h 5472112"/>
              <a:gd name="connsiteX9" fmla="*/ 500521 w 9146840"/>
              <a:gd name="connsiteY9" fmla="*/ 5362576 h 5472112"/>
              <a:gd name="connsiteX10" fmla="*/ 500519 w 9146840"/>
              <a:gd name="connsiteY10" fmla="*/ 5469732 h 5472112"/>
              <a:gd name="connsiteX11" fmla="*/ 458 w 9146840"/>
              <a:gd name="connsiteY11" fmla="*/ 5467350 h 5472112"/>
              <a:gd name="connsiteX12" fmla="*/ 458 w 9146840"/>
              <a:gd name="connsiteY12" fmla="*/ 1369219 h 5472112"/>
              <a:gd name="connsiteX0" fmla="*/ 458 w 9146840"/>
              <a:gd name="connsiteY0" fmla="*/ 1369219 h 5472112"/>
              <a:gd name="connsiteX1" fmla="*/ 458 w 9146840"/>
              <a:gd name="connsiteY1" fmla="*/ 1100 h 5472112"/>
              <a:gd name="connsiteX2" fmla="*/ 1367295 w 9146840"/>
              <a:gd name="connsiteY2" fmla="*/ 2382 h 5472112"/>
              <a:gd name="connsiteX3" fmla="*/ 7777621 w 9146840"/>
              <a:gd name="connsiteY3" fmla="*/ 2382 h 5472112"/>
              <a:gd name="connsiteX4" fmla="*/ 9146840 w 9146840"/>
              <a:gd name="connsiteY4" fmla="*/ 0 h 5472112"/>
              <a:gd name="connsiteX5" fmla="*/ 9144458 w 9146840"/>
              <a:gd name="connsiteY5" fmla="*/ 1369219 h 5472112"/>
              <a:gd name="connsiteX6" fmla="*/ 9144458 w 9146840"/>
              <a:gd name="connsiteY6" fmla="*/ 5472112 h 5472112"/>
              <a:gd name="connsiteX7" fmla="*/ 8644397 w 9146840"/>
              <a:gd name="connsiteY7" fmla="*/ 5472112 h 5472112"/>
              <a:gd name="connsiteX8" fmla="*/ 8646777 w 9146840"/>
              <a:gd name="connsiteY8" fmla="*/ 5360194 h 5472112"/>
              <a:gd name="connsiteX9" fmla="*/ 500521 w 9146840"/>
              <a:gd name="connsiteY9" fmla="*/ 5362576 h 5472112"/>
              <a:gd name="connsiteX10" fmla="*/ 500519 w 9146840"/>
              <a:gd name="connsiteY10" fmla="*/ 5469732 h 5472112"/>
              <a:gd name="connsiteX11" fmla="*/ 458 w 9146840"/>
              <a:gd name="connsiteY11" fmla="*/ 5467350 h 5472112"/>
              <a:gd name="connsiteX12" fmla="*/ 458 w 9146840"/>
              <a:gd name="connsiteY12" fmla="*/ 1369219 h 5472112"/>
              <a:gd name="connsiteX0" fmla="*/ 458 w 9146840"/>
              <a:gd name="connsiteY0" fmla="*/ 1369219 h 5472112"/>
              <a:gd name="connsiteX1" fmla="*/ 458 w 9146840"/>
              <a:gd name="connsiteY1" fmla="*/ 1100 h 5472112"/>
              <a:gd name="connsiteX2" fmla="*/ 1367295 w 9146840"/>
              <a:gd name="connsiteY2" fmla="*/ 2382 h 5472112"/>
              <a:gd name="connsiteX3" fmla="*/ 7777621 w 9146840"/>
              <a:gd name="connsiteY3" fmla="*/ 2382 h 5472112"/>
              <a:gd name="connsiteX4" fmla="*/ 9146840 w 9146840"/>
              <a:gd name="connsiteY4" fmla="*/ 0 h 5472112"/>
              <a:gd name="connsiteX5" fmla="*/ 9144458 w 9146840"/>
              <a:gd name="connsiteY5" fmla="*/ 1369219 h 5472112"/>
              <a:gd name="connsiteX6" fmla="*/ 9144458 w 9146840"/>
              <a:gd name="connsiteY6" fmla="*/ 5472112 h 5472112"/>
              <a:gd name="connsiteX7" fmla="*/ 8644397 w 9146840"/>
              <a:gd name="connsiteY7" fmla="*/ 5472112 h 5472112"/>
              <a:gd name="connsiteX8" fmla="*/ 8646777 w 9146840"/>
              <a:gd name="connsiteY8" fmla="*/ 5360194 h 5472112"/>
              <a:gd name="connsiteX9" fmla="*/ 500521 w 9146840"/>
              <a:gd name="connsiteY9" fmla="*/ 5362576 h 5472112"/>
              <a:gd name="connsiteX10" fmla="*/ 500519 w 9146840"/>
              <a:gd name="connsiteY10" fmla="*/ 5469732 h 5472112"/>
              <a:gd name="connsiteX11" fmla="*/ 458 w 9146840"/>
              <a:gd name="connsiteY11" fmla="*/ 5472112 h 5472112"/>
              <a:gd name="connsiteX12" fmla="*/ 458 w 9146840"/>
              <a:gd name="connsiteY12" fmla="*/ 1369219 h 5472112"/>
              <a:gd name="connsiteX0" fmla="*/ 2382 w 9148764"/>
              <a:gd name="connsiteY0" fmla="*/ 1369219 h 5472112"/>
              <a:gd name="connsiteX1" fmla="*/ 2382 w 9148764"/>
              <a:gd name="connsiteY1" fmla="*/ 1100 h 5472112"/>
              <a:gd name="connsiteX2" fmla="*/ 1369219 w 9148764"/>
              <a:gd name="connsiteY2" fmla="*/ 2382 h 5472112"/>
              <a:gd name="connsiteX3" fmla="*/ 7779545 w 9148764"/>
              <a:gd name="connsiteY3" fmla="*/ 2382 h 5472112"/>
              <a:gd name="connsiteX4" fmla="*/ 9148764 w 9148764"/>
              <a:gd name="connsiteY4" fmla="*/ 0 h 5472112"/>
              <a:gd name="connsiteX5" fmla="*/ 9146382 w 9148764"/>
              <a:gd name="connsiteY5" fmla="*/ 1369219 h 5472112"/>
              <a:gd name="connsiteX6" fmla="*/ 9146382 w 9148764"/>
              <a:gd name="connsiteY6" fmla="*/ 5472112 h 5472112"/>
              <a:gd name="connsiteX7" fmla="*/ 8646321 w 9148764"/>
              <a:gd name="connsiteY7" fmla="*/ 5472112 h 5472112"/>
              <a:gd name="connsiteX8" fmla="*/ 8648701 w 9148764"/>
              <a:gd name="connsiteY8" fmla="*/ 5360194 h 5472112"/>
              <a:gd name="connsiteX9" fmla="*/ 502445 w 9148764"/>
              <a:gd name="connsiteY9" fmla="*/ 5362576 h 5472112"/>
              <a:gd name="connsiteX10" fmla="*/ 502443 w 9148764"/>
              <a:gd name="connsiteY10" fmla="*/ 5469732 h 5472112"/>
              <a:gd name="connsiteX11" fmla="*/ 0 w 9148764"/>
              <a:gd name="connsiteY11" fmla="*/ 5467350 h 5472112"/>
              <a:gd name="connsiteX12" fmla="*/ 2382 w 9148764"/>
              <a:gd name="connsiteY12" fmla="*/ 1369219 h 5472112"/>
              <a:gd name="connsiteX0" fmla="*/ 2382 w 9148764"/>
              <a:gd name="connsiteY0" fmla="*/ 1369219 h 5472112"/>
              <a:gd name="connsiteX1" fmla="*/ 2382 w 9148764"/>
              <a:gd name="connsiteY1" fmla="*/ 1100 h 5472112"/>
              <a:gd name="connsiteX2" fmla="*/ 1369219 w 9148764"/>
              <a:gd name="connsiteY2" fmla="*/ 2382 h 5472112"/>
              <a:gd name="connsiteX3" fmla="*/ 7779545 w 9148764"/>
              <a:gd name="connsiteY3" fmla="*/ 2382 h 5472112"/>
              <a:gd name="connsiteX4" fmla="*/ 9148764 w 9148764"/>
              <a:gd name="connsiteY4" fmla="*/ 0 h 5472112"/>
              <a:gd name="connsiteX5" fmla="*/ 9146382 w 9148764"/>
              <a:gd name="connsiteY5" fmla="*/ 1369219 h 5472112"/>
              <a:gd name="connsiteX6" fmla="*/ 9146382 w 9148764"/>
              <a:gd name="connsiteY6" fmla="*/ 5472112 h 5472112"/>
              <a:gd name="connsiteX7" fmla="*/ 8646321 w 9148764"/>
              <a:gd name="connsiteY7" fmla="*/ 5472112 h 5472112"/>
              <a:gd name="connsiteX8" fmla="*/ 8648701 w 9148764"/>
              <a:gd name="connsiteY8" fmla="*/ 5360194 h 5472112"/>
              <a:gd name="connsiteX9" fmla="*/ 502445 w 9148764"/>
              <a:gd name="connsiteY9" fmla="*/ 5362576 h 5472112"/>
              <a:gd name="connsiteX10" fmla="*/ 502443 w 9148764"/>
              <a:gd name="connsiteY10" fmla="*/ 5467351 h 5472112"/>
              <a:gd name="connsiteX11" fmla="*/ 0 w 9148764"/>
              <a:gd name="connsiteY11" fmla="*/ 5467350 h 5472112"/>
              <a:gd name="connsiteX12" fmla="*/ 2382 w 9148764"/>
              <a:gd name="connsiteY12" fmla="*/ 1369219 h 5472112"/>
              <a:gd name="connsiteX0" fmla="*/ 2382 w 9148764"/>
              <a:gd name="connsiteY0" fmla="*/ 1369219 h 5472112"/>
              <a:gd name="connsiteX1" fmla="*/ 2382 w 9148764"/>
              <a:gd name="connsiteY1" fmla="*/ 1100 h 5472112"/>
              <a:gd name="connsiteX2" fmla="*/ 1369219 w 9148764"/>
              <a:gd name="connsiteY2" fmla="*/ 2382 h 5472112"/>
              <a:gd name="connsiteX3" fmla="*/ 7779545 w 9148764"/>
              <a:gd name="connsiteY3" fmla="*/ 2382 h 5472112"/>
              <a:gd name="connsiteX4" fmla="*/ 9148764 w 9148764"/>
              <a:gd name="connsiteY4" fmla="*/ 0 h 5472112"/>
              <a:gd name="connsiteX5" fmla="*/ 9146382 w 9148764"/>
              <a:gd name="connsiteY5" fmla="*/ 1369219 h 5472112"/>
              <a:gd name="connsiteX6" fmla="*/ 9146382 w 9148764"/>
              <a:gd name="connsiteY6" fmla="*/ 5472112 h 5472112"/>
              <a:gd name="connsiteX7" fmla="*/ 8646321 w 9148764"/>
              <a:gd name="connsiteY7" fmla="*/ 5472112 h 5472112"/>
              <a:gd name="connsiteX8" fmla="*/ 8648701 w 9148764"/>
              <a:gd name="connsiteY8" fmla="*/ 5360194 h 5472112"/>
              <a:gd name="connsiteX9" fmla="*/ 502445 w 9148764"/>
              <a:gd name="connsiteY9" fmla="*/ 5362576 h 5472112"/>
              <a:gd name="connsiteX10" fmla="*/ 500061 w 9148764"/>
              <a:gd name="connsiteY10" fmla="*/ 5469732 h 5472112"/>
              <a:gd name="connsiteX11" fmla="*/ 0 w 9148764"/>
              <a:gd name="connsiteY11" fmla="*/ 5467350 h 5472112"/>
              <a:gd name="connsiteX12" fmla="*/ 2382 w 9148764"/>
              <a:gd name="connsiteY12" fmla="*/ 1369219 h 5472112"/>
              <a:gd name="connsiteX0" fmla="*/ 2382 w 9148764"/>
              <a:gd name="connsiteY0" fmla="*/ 1369219 h 5472112"/>
              <a:gd name="connsiteX1" fmla="*/ 2382 w 9148764"/>
              <a:gd name="connsiteY1" fmla="*/ 1100 h 5472112"/>
              <a:gd name="connsiteX2" fmla="*/ 1369219 w 9148764"/>
              <a:gd name="connsiteY2" fmla="*/ 2382 h 5472112"/>
              <a:gd name="connsiteX3" fmla="*/ 7779545 w 9148764"/>
              <a:gd name="connsiteY3" fmla="*/ 2382 h 5472112"/>
              <a:gd name="connsiteX4" fmla="*/ 9148764 w 9148764"/>
              <a:gd name="connsiteY4" fmla="*/ 0 h 5472112"/>
              <a:gd name="connsiteX5" fmla="*/ 9146382 w 9148764"/>
              <a:gd name="connsiteY5" fmla="*/ 1369219 h 5472112"/>
              <a:gd name="connsiteX6" fmla="*/ 9146382 w 9148764"/>
              <a:gd name="connsiteY6" fmla="*/ 5469731 h 5472112"/>
              <a:gd name="connsiteX7" fmla="*/ 8646321 w 9148764"/>
              <a:gd name="connsiteY7" fmla="*/ 5472112 h 5472112"/>
              <a:gd name="connsiteX8" fmla="*/ 8648701 w 9148764"/>
              <a:gd name="connsiteY8" fmla="*/ 5360194 h 5472112"/>
              <a:gd name="connsiteX9" fmla="*/ 502445 w 9148764"/>
              <a:gd name="connsiteY9" fmla="*/ 5362576 h 5472112"/>
              <a:gd name="connsiteX10" fmla="*/ 500061 w 9148764"/>
              <a:gd name="connsiteY10" fmla="*/ 5469732 h 5472112"/>
              <a:gd name="connsiteX11" fmla="*/ 0 w 9148764"/>
              <a:gd name="connsiteY11" fmla="*/ 5467350 h 5472112"/>
              <a:gd name="connsiteX12" fmla="*/ 2382 w 9148764"/>
              <a:gd name="connsiteY12" fmla="*/ 1369219 h 5472112"/>
              <a:gd name="connsiteX0" fmla="*/ 2382 w 9148764"/>
              <a:gd name="connsiteY0" fmla="*/ 1369219 h 5469732"/>
              <a:gd name="connsiteX1" fmla="*/ 2382 w 9148764"/>
              <a:gd name="connsiteY1" fmla="*/ 1100 h 5469732"/>
              <a:gd name="connsiteX2" fmla="*/ 1369219 w 9148764"/>
              <a:gd name="connsiteY2" fmla="*/ 2382 h 5469732"/>
              <a:gd name="connsiteX3" fmla="*/ 7779545 w 9148764"/>
              <a:gd name="connsiteY3" fmla="*/ 2382 h 5469732"/>
              <a:gd name="connsiteX4" fmla="*/ 9148764 w 9148764"/>
              <a:gd name="connsiteY4" fmla="*/ 0 h 5469732"/>
              <a:gd name="connsiteX5" fmla="*/ 9146382 w 9148764"/>
              <a:gd name="connsiteY5" fmla="*/ 1369219 h 5469732"/>
              <a:gd name="connsiteX6" fmla="*/ 9146382 w 9148764"/>
              <a:gd name="connsiteY6" fmla="*/ 5469731 h 5469732"/>
              <a:gd name="connsiteX7" fmla="*/ 8646321 w 9148764"/>
              <a:gd name="connsiteY7" fmla="*/ 5469731 h 5469732"/>
              <a:gd name="connsiteX8" fmla="*/ 8648701 w 9148764"/>
              <a:gd name="connsiteY8" fmla="*/ 5360194 h 5469732"/>
              <a:gd name="connsiteX9" fmla="*/ 502445 w 9148764"/>
              <a:gd name="connsiteY9" fmla="*/ 5362576 h 5469732"/>
              <a:gd name="connsiteX10" fmla="*/ 500061 w 9148764"/>
              <a:gd name="connsiteY10" fmla="*/ 5469732 h 5469732"/>
              <a:gd name="connsiteX11" fmla="*/ 0 w 9148764"/>
              <a:gd name="connsiteY11" fmla="*/ 5467350 h 5469732"/>
              <a:gd name="connsiteX12" fmla="*/ 2382 w 9148764"/>
              <a:gd name="connsiteY12" fmla="*/ 1369219 h 5469732"/>
              <a:gd name="connsiteX0" fmla="*/ 459 w 9146841"/>
              <a:gd name="connsiteY0" fmla="*/ 1369219 h 5469732"/>
              <a:gd name="connsiteX1" fmla="*/ 459 w 9146841"/>
              <a:gd name="connsiteY1" fmla="*/ 1100 h 5469732"/>
              <a:gd name="connsiteX2" fmla="*/ 1367296 w 9146841"/>
              <a:gd name="connsiteY2" fmla="*/ 2382 h 5469732"/>
              <a:gd name="connsiteX3" fmla="*/ 7777622 w 9146841"/>
              <a:gd name="connsiteY3" fmla="*/ 2382 h 5469732"/>
              <a:gd name="connsiteX4" fmla="*/ 9146841 w 9146841"/>
              <a:gd name="connsiteY4" fmla="*/ 0 h 5469732"/>
              <a:gd name="connsiteX5" fmla="*/ 9144459 w 9146841"/>
              <a:gd name="connsiteY5" fmla="*/ 1369219 h 5469732"/>
              <a:gd name="connsiteX6" fmla="*/ 9144459 w 9146841"/>
              <a:gd name="connsiteY6" fmla="*/ 5469731 h 5469732"/>
              <a:gd name="connsiteX7" fmla="*/ 8644398 w 9146841"/>
              <a:gd name="connsiteY7" fmla="*/ 5469731 h 5469732"/>
              <a:gd name="connsiteX8" fmla="*/ 8646778 w 9146841"/>
              <a:gd name="connsiteY8" fmla="*/ 5360194 h 5469732"/>
              <a:gd name="connsiteX9" fmla="*/ 500522 w 9146841"/>
              <a:gd name="connsiteY9" fmla="*/ 5362576 h 5469732"/>
              <a:gd name="connsiteX10" fmla="*/ 498138 w 9146841"/>
              <a:gd name="connsiteY10" fmla="*/ 5469732 h 5469732"/>
              <a:gd name="connsiteX11" fmla="*/ 458 w 9146841"/>
              <a:gd name="connsiteY11" fmla="*/ 5467350 h 5469732"/>
              <a:gd name="connsiteX12" fmla="*/ 459 w 9146841"/>
              <a:gd name="connsiteY12" fmla="*/ 1369219 h 5469732"/>
              <a:gd name="connsiteX0" fmla="*/ 459 w 9146841"/>
              <a:gd name="connsiteY0" fmla="*/ 1369219 h 5469731"/>
              <a:gd name="connsiteX1" fmla="*/ 459 w 9146841"/>
              <a:gd name="connsiteY1" fmla="*/ 1100 h 5469731"/>
              <a:gd name="connsiteX2" fmla="*/ 1367296 w 9146841"/>
              <a:gd name="connsiteY2" fmla="*/ 2382 h 5469731"/>
              <a:gd name="connsiteX3" fmla="*/ 7777622 w 9146841"/>
              <a:gd name="connsiteY3" fmla="*/ 2382 h 5469731"/>
              <a:gd name="connsiteX4" fmla="*/ 9146841 w 9146841"/>
              <a:gd name="connsiteY4" fmla="*/ 0 h 5469731"/>
              <a:gd name="connsiteX5" fmla="*/ 9144459 w 9146841"/>
              <a:gd name="connsiteY5" fmla="*/ 1369219 h 5469731"/>
              <a:gd name="connsiteX6" fmla="*/ 9144459 w 9146841"/>
              <a:gd name="connsiteY6" fmla="*/ 5469731 h 5469731"/>
              <a:gd name="connsiteX7" fmla="*/ 8644398 w 9146841"/>
              <a:gd name="connsiteY7" fmla="*/ 5469731 h 5469731"/>
              <a:gd name="connsiteX8" fmla="*/ 8646778 w 9146841"/>
              <a:gd name="connsiteY8" fmla="*/ 5360194 h 5469731"/>
              <a:gd name="connsiteX9" fmla="*/ 500522 w 9146841"/>
              <a:gd name="connsiteY9" fmla="*/ 5362576 h 5469731"/>
              <a:gd name="connsiteX10" fmla="*/ 498138 w 9146841"/>
              <a:gd name="connsiteY10" fmla="*/ 5467351 h 5469731"/>
              <a:gd name="connsiteX11" fmla="*/ 458 w 9146841"/>
              <a:gd name="connsiteY11" fmla="*/ 5467350 h 5469731"/>
              <a:gd name="connsiteX12" fmla="*/ 459 w 9146841"/>
              <a:gd name="connsiteY12" fmla="*/ 1369219 h 5469731"/>
              <a:gd name="connsiteX0" fmla="*/ 459 w 9146841"/>
              <a:gd name="connsiteY0" fmla="*/ 1369219 h 5469731"/>
              <a:gd name="connsiteX1" fmla="*/ 459 w 9146841"/>
              <a:gd name="connsiteY1" fmla="*/ 1100 h 5469731"/>
              <a:gd name="connsiteX2" fmla="*/ 1367296 w 9146841"/>
              <a:gd name="connsiteY2" fmla="*/ 2382 h 5469731"/>
              <a:gd name="connsiteX3" fmla="*/ 7777622 w 9146841"/>
              <a:gd name="connsiteY3" fmla="*/ 2382 h 5469731"/>
              <a:gd name="connsiteX4" fmla="*/ 9146841 w 9146841"/>
              <a:gd name="connsiteY4" fmla="*/ 0 h 5469731"/>
              <a:gd name="connsiteX5" fmla="*/ 9144459 w 9146841"/>
              <a:gd name="connsiteY5" fmla="*/ 1369219 h 5469731"/>
              <a:gd name="connsiteX6" fmla="*/ 9144459 w 9146841"/>
              <a:gd name="connsiteY6" fmla="*/ 5469731 h 5469731"/>
              <a:gd name="connsiteX7" fmla="*/ 8644398 w 9146841"/>
              <a:gd name="connsiteY7" fmla="*/ 5469731 h 5469731"/>
              <a:gd name="connsiteX8" fmla="*/ 8646778 w 9146841"/>
              <a:gd name="connsiteY8" fmla="*/ 5360194 h 5469731"/>
              <a:gd name="connsiteX9" fmla="*/ 500522 w 9146841"/>
              <a:gd name="connsiteY9" fmla="*/ 5362576 h 5469731"/>
              <a:gd name="connsiteX10" fmla="*/ 500520 w 9146841"/>
              <a:gd name="connsiteY10" fmla="*/ 5467351 h 5469731"/>
              <a:gd name="connsiteX11" fmla="*/ 458 w 9146841"/>
              <a:gd name="connsiteY11" fmla="*/ 5467350 h 5469731"/>
              <a:gd name="connsiteX12" fmla="*/ 459 w 9146841"/>
              <a:gd name="connsiteY12" fmla="*/ 1369219 h 5469731"/>
              <a:gd name="connsiteX0" fmla="*/ 459 w 9146841"/>
              <a:gd name="connsiteY0" fmla="*/ 1369219 h 5469731"/>
              <a:gd name="connsiteX1" fmla="*/ 459 w 9146841"/>
              <a:gd name="connsiteY1" fmla="*/ 1100 h 5469731"/>
              <a:gd name="connsiteX2" fmla="*/ 1367296 w 9146841"/>
              <a:gd name="connsiteY2" fmla="*/ 2382 h 5469731"/>
              <a:gd name="connsiteX3" fmla="*/ 7777622 w 9146841"/>
              <a:gd name="connsiteY3" fmla="*/ 2382 h 5469731"/>
              <a:gd name="connsiteX4" fmla="*/ 9146841 w 9146841"/>
              <a:gd name="connsiteY4" fmla="*/ 0 h 5469731"/>
              <a:gd name="connsiteX5" fmla="*/ 9144459 w 9146841"/>
              <a:gd name="connsiteY5" fmla="*/ 1369219 h 5469731"/>
              <a:gd name="connsiteX6" fmla="*/ 9144459 w 9146841"/>
              <a:gd name="connsiteY6" fmla="*/ 5469731 h 5469731"/>
              <a:gd name="connsiteX7" fmla="*/ 8644398 w 9146841"/>
              <a:gd name="connsiteY7" fmla="*/ 5469731 h 5469731"/>
              <a:gd name="connsiteX8" fmla="*/ 8646778 w 9146841"/>
              <a:gd name="connsiteY8" fmla="*/ 5360194 h 5469731"/>
              <a:gd name="connsiteX9" fmla="*/ 502903 w 9146841"/>
              <a:gd name="connsiteY9" fmla="*/ 5362576 h 5469731"/>
              <a:gd name="connsiteX10" fmla="*/ 500520 w 9146841"/>
              <a:gd name="connsiteY10" fmla="*/ 5467351 h 5469731"/>
              <a:gd name="connsiteX11" fmla="*/ 458 w 9146841"/>
              <a:gd name="connsiteY11" fmla="*/ 5467350 h 5469731"/>
              <a:gd name="connsiteX12" fmla="*/ 459 w 9146841"/>
              <a:gd name="connsiteY12" fmla="*/ 1369219 h 5469731"/>
              <a:gd name="connsiteX0" fmla="*/ 459 w 9146841"/>
              <a:gd name="connsiteY0" fmla="*/ 1369219 h 5469731"/>
              <a:gd name="connsiteX1" fmla="*/ 459 w 9146841"/>
              <a:gd name="connsiteY1" fmla="*/ 1100 h 5469731"/>
              <a:gd name="connsiteX2" fmla="*/ 1367296 w 9146841"/>
              <a:gd name="connsiteY2" fmla="*/ 2382 h 5469731"/>
              <a:gd name="connsiteX3" fmla="*/ 7777622 w 9146841"/>
              <a:gd name="connsiteY3" fmla="*/ 2382 h 5469731"/>
              <a:gd name="connsiteX4" fmla="*/ 9146841 w 9146841"/>
              <a:gd name="connsiteY4" fmla="*/ 0 h 5469731"/>
              <a:gd name="connsiteX5" fmla="*/ 9144459 w 9146841"/>
              <a:gd name="connsiteY5" fmla="*/ 1369219 h 5469731"/>
              <a:gd name="connsiteX6" fmla="*/ 9144459 w 9146841"/>
              <a:gd name="connsiteY6" fmla="*/ 5469731 h 5469731"/>
              <a:gd name="connsiteX7" fmla="*/ 8644398 w 9146841"/>
              <a:gd name="connsiteY7" fmla="*/ 5467350 h 5469731"/>
              <a:gd name="connsiteX8" fmla="*/ 8646778 w 9146841"/>
              <a:gd name="connsiteY8" fmla="*/ 5360194 h 5469731"/>
              <a:gd name="connsiteX9" fmla="*/ 502903 w 9146841"/>
              <a:gd name="connsiteY9" fmla="*/ 5362576 h 5469731"/>
              <a:gd name="connsiteX10" fmla="*/ 500520 w 9146841"/>
              <a:gd name="connsiteY10" fmla="*/ 5467351 h 5469731"/>
              <a:gd name="connsiteX11" fmla="*/ 458 w 9146841"/>
              <a:gd name="connsiteY11" fmla="*/ 5467350 h 5469731"/>
              <a:gd name="connsiteX12" fmla="*/ 459 w 9146841"/>
              <a:gd name="connsiteY12" fmla="*/ 1369219 h 5469731"/>
              <a:gd name="connsiteX0" fmla="*/ 459 w 9146841"/>
              <a:gd name="connsiteY0" fmla="*/ 1369219 h 5467351"/>
              <a:gd name="connsiteX1" fmla="*/ 459 w 9146841"/>
              <a:gd name="connsiteY1" fmla="*/ 1100 h 5467351"/>
              <a:gd name="connsiteX2" fmla="*/ 1367296 w 9146841"/>
              <a:gd name="connsiteY2" fmla="*/ 2382 h 5467351"/>
              <a:gd name="connsiteX3" fmla="*/ 7777622 w 9146841"/>
              <a:gd name="connsiteY3" fmla="*/ 2382 h 5467351"/>
              <a:gd name="connsiteX4" fmla="*/ 9146841 w 9146841"/>
              <a:gd name="connsiteY4" fmla="*/ 0 h 5467351"/>
              <a:gd name="connsiteX5" fmla="*/ 9144459 w 9146841"/>
              <a:gd name="connsiteY5" fmla="*/ 1369219 h 5467351"/>
              <a:gd name="connsiteX6" fmla="*/ 9144459 w 9146841"/>
              <a:gd name="connsiteY6" fmla="*/ 5464968 h 5467351"/>
              <a:gd name="connsiteX7" fmla="*/ 8644398 w 9146841"/>
              <a:gd name="connsiteY7" fmla="*/ 5467350 h 5467351"/>
              <a:gd name="connsiteX8" fmla="*/ 8646778 w 9146841"/>
              <a:gd name="connsiteY8" fmla="*/ 5360194 h 5467351"/>
              <a:gd name="connsiteX9" fmla="*/ 502903 w 9146841"/>
              <a:gd name="connsiteY9" fmla="*/ 5362576 h 5467351"/>
              <a:gd name="connsiteX10" fmla="*/ 500520 w 9146841"/>
              <a:gd name="connsiteY10" fmla="*/ 5467351 h 5467351"/>
              <a:gd name="connsiteX11" fmla="*/ 458 w 9146841"/>
              <a:gd name="connsiteY11" fmla="*/ 5467350 h 5467351"/>
              <a:gd name="connsiteX12" fmla="*/ 459 w 9146841"/>
              <a:gd name="connsiteY12" fmla="*/ 1369219 h 5467351"/>
              <a:gd name="connsiteX0" fmla="*/ 459 w 9146841"/>
              <a:gd name="connsiteY0" fmla="*/ 1369219 h 5467351"/>
              <a:gd name="connsiteX1" fmla="*/ 459 w 9146841"/>
              <a:gd name="connsiteY1" fmla="*/ 1100 h 5467351"/>
              <a:gd name="connsiteX2" fmla="*/ 1367296 w 9146841"/>
              <a:gd name="connsiteY2" fmla="*/ 2382 h 5467351"/>
              <a:gd name="connsiteX3" fmla="*/ 7777622 w 9146841"/>
              <a:gd name="connsiteY3" fmla="*/ 2382 h 5467351"/>
              <a:gd name="connsiteX4" fmla="*/ 9146841 w 9146841"/>
              <a:gd name="connsiteY4" fmla="*/ 0 h 5467351"/>
              <a:gd name="connsiteX5" fmla="*/ 9144459 w 9146841"/>
              <a:gd name="connsiteY5" fmla="*/ 1369219 h 5467351"/>
              <a:gd name="connsiteX6" fmla="*/ 9144459 w 9146841"/>
              <a:gd name="connsiteY6" fmla="*/ 5464968 h 5467351"/>
              <a:gd name="connsiteX7" fmla="*/ 8642016 w 9146841"/>
              <a:gd name="connsiteY7" fmla="*/ 5467350 h 5467351"/>
              <a:gd name="connsiteX8" fmla="*/ 8646778 w 9146841"/>
              <a:gd name="connsiteY8" fmla="*/ 5360194 h 5467351"/>
              <a:gd name="connsiteX9" fmla="*/ 502903 w 9146841"/>
              <a:gd name="connsiteY9" fmla="*/ 5362576 h 5467351"/>
              <a:gd name="connsiteX10" fmla="*/ 500520 w 9146841"/>
              <a:gd name="connsiteY10" fmla="*/ 5467351 h 5467351"/>
              <a:gd name="connsiteX11" fmla="*/ 458 w 9146841"/>
              <a:gd name="connsiteY11" fmla="*/ 5467350 h 5467351"/>
              <a:gd name="connsiteX12" fmla="*/ 459 w 9146841"/>
              <a:gd name="connsiteY12" fmla="*/ 1369219 h 5467351"/>
              <a:gd name="connsiteX0" fmla="*/ 459 w 9146841"/>
              <a:gd name="connsiteY0" fmla="*/ 1369219 h 5467351"/>
              <a:gd name="connsiteX1" fmla="*/ 459 w 9146841"/>
              <a:gd name="connsiteY1" fmla="*/ 1100 h 5467351"/>
              <a:gd name="connsiteX2" fmla="*/ 1367296 w 9146841"/>
              <a:gd name="connsiteY2" fmla="*/ 2382 h 5467351"/>
              <a:gd name="connsiteX3" fmla="*/ 7777622 w 9146841"/>
              <a:gd name="connsiteY3" fmla="*/ 2382 h 5467351"/>
              <a:gd name="connsiteX4" fmla="*/ 9146841 w 9146841"/>
              <a:gd name="connsiteY4" fmla="*/ 0 h 5467351"/>
              <a:gd name="connsiteX5" fmla="*/ 9144459 w 9146841"/>
              <a:gd name="connsiteY5" fmla="*/ 1369219 h 5467351"/>
              <a:gd name="connsiteX6" fmla="*/ 9144459 w 9146841"/>
              <a:gd name="connsiteY6" fmla="*/ 5464968 h 5467351"/>
              <a:gd name="connsiteX7" fmla="*/ 8642016 w 9146841"/>
              <a:gd name="connsiteY7" fmla="*/ 5467350 h 5467351"/>
              <a:gd name="connsiteX8" fmla="*/ 8644396 w 9146841"/>
              <a:gd name="connsiteY8" fmla="*/ 5360194 h 5467351"/>
              <a:gd name="connsiteX9" fmla="*/ 502903 w 9146841"/>
              <a:gd name="connsiteY9" fmla="*/ 5362576 h 5467351"/>
              <a:gd name="connsiteX10" fmla="*/ 500520 w 9146841"/>
              <a:gd name="connsiteY10" fmla="*/ 5467351 h 5467351"/>
              <a:gd name="connsiteX11" fmla="*/ 458 w 9146841"/>
              <a:gd name="connsiteY11" fmla="*/ 5467350 h 5467351"/>
              <a:gd name="connsiteX12" fmla="*/ 459 w 9146841"/>
              <a:gd name="connsiteY12" fmla="*/ 1369219 h 5467351"/>
              <a:gd name="connsiteX0" fmla="*/ 459 w 9146841"/>
              <a:gd name="connsiteY0" fmla="*/ 1369219 h 5467351"/>
              <a:gd name="connsiteX1" fmla="*/ 459 w 9146841"/>
              <a:gd name="connsiteY1" fmla="*/ 1100 h 5467351"/>
              <a:gd name="connsiteX2" fmla="*/ 1367296 w 9146841"/>
              <a:gd name="connsiteY2" fmla="*/ 2382 h 5467351"/>
              <a:gd name="connsiteX3" fmla="*/ 7777622 w 9146841"/>
              <a:gd name="connsiteY3" fmla="*/ 2382 h 5467351"/>
              <a:gd name="connsiteX4" fmla="*/ 9146841 w 9146841"/>
              <a:gd name="connsiteY4" fmla="*/ 0 h 5467351"/>
              <a:gd name="connsiteX5" fmla="*/ 9144459 w 9146841"/>
              <a:gd name="connsiteY5" fmla="*/ 1369219 h 5467351"/>
              <a:gd name="connsiteX6" fmla="*/ 9144459 w 9146841"/>
              <a:gd name="connsiteY6" fmla="*/ 5464968 h 5467351"/>
              <a:gd name="connsiteX7" fmla="*/ 8642016 w 9146841"/>
              <a:gd name="connsiteY7" fmla="*/ 5467350 h 5467351"/>
              <a:gd name="connsiteX8" fmla="*/ 8639633 w 9146841"/>
              <a:gd name="connsiteY8" fmla="*/ 5360194 h 5467351"/>
              <a:gd name="connsiteX9" fmla="*/ 502903 w 9146841"/>
              <a:gd name="connsiteY9" fmla="*/ 5362576 h 5467351"/>
              <a:gd name="connsiteX10" fmla="*/ 500520 w 9146841"/>
              <a:gd name="connsiteY10" fmla="*/ 5467351 h 5467351"/>
              <a:gd name="connsiteX11" fmla="*/ 458 w 9146841"/>
              <a:gd name="connsiteY11" fmla="*/ 5467350 h 5467351"/>
              <a:gd name="connsiteX12" fmla="*/ 459 w 9146841"/>
              <a:gd name="connsiteY12" fmla="*/ 1369219 h 5467351"/>
              <a:gd name="connsiteX0" fmla="*/ 459 w 9146841"/>
              <a:gd name="connsiteY0" fmla="*/ 1369219 h 5467351"/>
              <a:gd name="connsiteX1" fmla="*/ 459 w 9146841"/>
              <a:gd name="connsiteY1" fmla="*/ 1100 h 5467351"/>
              <a:gd name="connsiteX2" fmla="*/ 1367296 w 9146841"/>
              <a:gd name="connsiteY2" fmla="*/ 2382 h 5467351"/>
              <a:gd name="connsiteX3" fmla="*/ 7777622 w 9146841"/>
              <a:gd name="connsiteY3" fmla="*/ 2382 h 5467351"/>
              <a:gd name="connsiteX4" fmla="*/ 9146841 w 9146841"/>
              <a:gd name="connsiteY4" fmla="*/ 0 h 5467351"/>
              <a:gd name="connsiteX5" fmla="*/ 9144459 w 9146841"/>
              <a:gd name="connsiteY5" fmla="*/ 1369219 h 5467351"/>
              <a:gd name="connsiteX6" fmla="*/ 9144459 w 9146841"/>
              <a:gd name="connsiteY6" fmla="*/ 5464968 h 5467351"/>
              <a:gd name="connsiteX7" fmla="*/ 8642016 w 9146841"/>
              <a:gd name="connsiteY7" fmla="*/ 5467350 h 5467351"/>
              <a:gd name="connsiteX8" fmla="*/ 8639633 w 9146841"/>
              <a:gd name="connsiteY8" fmla="*/ 5360194 h 5467351"/>
              <a:gd name="connsiteX9" fmla="*/ 502903 w 9146841"/>
              <a:gd name="connsiteY9" fmla="*/ 5364958 h 5467351"/>
              <a:gd name="connsiteX10" fmla="*/ 500520 w 9146841"/>
              <a:gd name="connsiteY10" fmla="*/ 5467351 h 5467351"/>
              <a:gd name="connsiteX11" fmla="*/ 458 w 9146841"/>
              <a:gd name="connsiteY11" fmla="*/ 5467350 h 5467351"/>
              <a:gd name="connsiteX12" fmla="*/ 459 w 9146841"/>
              <a:gd name="connsiteY12" fmla="*/ 1369219 h 5467351"/>
              <a:gd name="connsiteX0" fmla="*/ 459 w 9146841"/>
              <a:gd name="connsiteY0" fmla="*/ 1369219 h 5467351"/>
              <a:gd name="connsiteX1" fmla="*/ 459 w 9146841"/>
              <a:gd name="connsiteY1" fmla="*/ 1100 h 5467351"/>
              <a:gd name="connsiteX2" fmla="*/ 1367296 w 9146841"/>
              <a:gd name="connsiteY2" fmla="*/ 2382 h 5467351"/>
              <a:gd name="connsiteX3" fmla="*/ 7777622 w 9146841"/>
              <a:gd name="connsiteY3" fmla="*/ 2382 h 5467351"/>
              <a:gd name="connsiteX4" fmla="*/ 9146841 w 9146841"/>
              <a:gd name="connsiteY4" fmla="*/ 0 h 5467351"/>
              <a:gd name="connsiteX5" fmla="*/ 9144459 w 9146841"/>
              <a:gd name="connsiteY5" fmla="*/ 1369219 h 5467351"/>
              <a:gd name="connsiteX6" fmla="*/ 9144459 w 9146841"/>
              <a:gd name="connsiteY6" fmla="*/ 5464968 h 5467351"/>
              <a:gd name="connsiteX7" fmla="*/ 8642016 w 9146841"/>
              <a:gd name="connsiteY7" fmla="*/ 5467350 h 5467351"/>
              <a:gd name="connsiteX8" fmla="*/ 8639633 w 9146841"/>
              <a:gd name="connsiteY8" fmla="*/ 5364956 h 5467351"/>
              <a:gd name="connsiteX9" fmla="*/ 502903 w 9146841"/>
              <a:gd name="connsiteY9" fmla="*/ 5364958 h 5467351"/>
              <a:gd name="connsiteX10" fmla="*/ 500520 w 9146841"/>
              <a:gd name="connsiteY10" fmla="*/ 5467351 h 5467351"/>
              <a:gd name="connsiteX11" fmla="*/ 458 w 9146841"/>
              <a:gd name="connsiteY11" fmla="*/ 5467350 h 5467351"/>
              <a:gd name="connsiteX12" fmla="*/ 459 w 9146841"/>
              <a:gd name="connsiteY12" fmla="*/ 1369219 h 5467351"/>
              <a:gd name="connsiteX0" fmla="*/ 459 w 9146841"/>
              <a:gd name="connsiteY0" fmla="*/ 1369219 h 5469731"/>
              <a:gd name="connsiteX1" fmla="*/ 459 w 9146841"/>
              <a:gd name="connsiteY1" fmla="*/ 1100 h 5469731"/>
              <a:gd name="connsiteX2" fmla="*/ 1367296 w 9146841"/>
              <a:gd name="connsiteY2" fmla="*/ 2382 h 5469731"/>
              <a:gd name="connsiteX3" fmla="*/ 7777622 w 9146841"/>
              <a:gd name="connsiteY3" fmla="*/ 2382 h 5469731"/>
              <a:gd name="connsiteX4" fmla="*/ 9146841 w 9146841"/>
              <a:gd name="connsiteY4" fmla="*/ 0 h 5469731"/>
              <a:gd name="connsiteX5" fmla="*/ 9144459 w 9146841"/>
              <a:gd name="connsiteY5" fmla="*/ 1369219 h 5469731"/>
              <a:gd name="connsiteX6" fmla="*/ 9144459 w 9146841"/>
              <a:gd name="connsiteY6" fmla="*/ 5464968 h 5469731"/>
              <a:gd name="connsiteX7" fmla="*/ 8642016 w 9146841"/>
              <a:gd name="connsiteY7" fmla="*/ 5469731 h 5469731"/>
              <a:gd name="connsiteX8" fmla="*/ 8639633 w 9146841"/>
              <a:gd name="connsiteY8" fmla="*/ 5364956 h 5469731"/>
              <a:gd name="connsiteX9" fmla="*/ 502903 w 9146841"/>
              <a:gd name="connsiteY9" fmla="*/ 5364958 h 5469731"/>
              <a:gd name="connsiteX10" fmla="*/ 500520 w 9146841"/>
              <a:gd name="connsiteY10" fmla="*/ 5467351 h 5469731"/>
              <a:gd name="connsiteX11" fmla="*/ 458 w 9146841"/>
              <a:gd name="connsiteY11" fmla="*/ 5467350 h 5469731"/>
              <a:gd name="connsiteX12" fmla="*/ 459 w 9146841"/>
              <a:gd name="connsiteY12" fmla="*/ 1369219 h 5469731"/>
              <a:gd name="connsiteX0" fmla="*/ 459 w 9146841"/>
              <a:gd name="connsiteY0" fmla="*/ 1369219 h 5467351"/>
              <a:gd name="connsiteX1" fmla="*/ 459 w 9146841"/>
              <a:gd name="connsiteY1" fmla="*/ 1100 h 5467351"/>
              <a:gd name="connsiteX2" fmla="*/ 1367296 w 9146841"/>
              <a:gd name="connsiteY2" fmla="*/ 2382 h 5467351"/>
              <a:gd name="connsiteX3" fmla="*/ 7777622 w 9146841"/>
              <a:gd name="connsiteY3" fmla="*/ 2382 h 5467351"/>
              <a:gd name="connsiteX4" fmla="*/ 9146841 w 9146841"/>
              <a:gd name="connsiteY4" fmla="*/ 0 h 5467351"/>
              <a:gd name="connsiteX5" fmla="*/ 9144459 w 9146841"/>
              <a:gd name="connsiteY5" fmla="*/ 1369219 h 5467351"/>
              <a:gd name="connsiteX6" fmla="*/ 9144459 w 9146841"/>
              <a:gd name="connsiteY6" fmla="*/ 5464968 h 5467351"/>
              <a:gd name="connsiteX7" fmla="*/ 8642016 w 9146841"/>
              <a:gd name="connsiteY7" fmla="*/ 5467350 h 5467351"/>
              <a:gd name="connsiteX8" fmla="*/ 8639633 w 9146841"/>
              <a:gd name="connsiteY8" fmla="*/ 5364956 h 5467351"/>
              <a:gd name="connsiteX9" fmla="*/ 502903 w 9146841"/>
              <a:gd name="connsiteY9" fmla="*/ 5364958 h 5467351"/>
              <a:gd name="connsiteX10" fmla="*/ 500520 w 9146841"/>
              <a:gd name="connsiteY10" fmla="*/ 5467351 h 5467351"/>
              <a:gd name="connsiteX11" fmla="*/ 458 w 9146841"/>
              <a:gd name="connsiteY11" fmla="*/ 5467350 h 5467351"/>
              <a:gd name="connsiteX12" fmla="*/ 459 w 9146841"/>
              <a:gd name="connsiteY12" fmla="*/ 1369219 h 5467351"/>
              <a:gd name="connsiteX0" fmla="*/ 459 w 9146841"/>
              <a:gd name="connsiteY0" fmla="*/ 1369219 h 5467351"/>
              <a:gd name="connsiteX1" fmla="*/ 459 w 9146841"/>
              <a:gd name="connsiteY1" fmla="*/ 1100 h 5467351"/>
              <a:gd name="connsiteX2" fmla="*/ 1367296 w 9146841"/>
              <a:gd name="connsiteY2" fmla="*/ 2382 h 5467351"/>
              <a:gd name="connsiteX3" fmla="*/ 7777622 w 9146841"/>
              <a:gd name="connsiteY3" fmla="*/ 2382 h 5467351"/>
              <a:gd name="connsiteX4" fmla="*/ 9146841 w 9146841"/>
              <a:gd name="connsiteY4" fmla="*/ 0 h 5467351"/>
              <a:gd name="connsiteX5" fmla="*/ 9144459 w 9146841"/>
              <a:gd name="connsiteY5" fmla="*/ 1369219 h 5467351"/>
              <a:gd name="connsiteX6" fmla="*/ 9144459 w 9146841"/>
              <a:gd name="connsiteY6" fmla="*/ 5464968 h 5467351"/>
              <a:gd name="connsiteX7" fmla="*/ 8642016 w 9146841"/>
              <a:gd name="connsiteY7" fmla="*/ 5467350 h 5467351"/>
              <a:gd name="connsiteX8" fmla="*/ 8639633 w 9146841"/>
              <a:gd name="connsiteY8" fmla="*/ 5364956 h 5467351"/>
              <a:gd name="connsiteX9" fmla="*/ 502903 w 9146841"/>
              <a:gd name="connsiteY9" fmla="*/ 5364958 h 5467351"/>
              <a:gd name="connsiteX10" fmla="*/ 500520 w 9146841"/>
              <a:gd name="connsiteY10" fmla="*/ 5467351 h 5467351"/>
              <a:gd name="connsiteX11" fmla="*/ 458 w 9146841"/>
              <a:gd name="connsiteY11" fmla="*/ 5467350 h 5467351"/>
              <a:gd name="connsiteX12" fmla="*/ 459 w 9146841"/>
              <a:gd name="connsiteY12" fmla="*/ 1369219 h 5467351"/>
              <a:gd name="connsiteX0" fmla="*/ 459 w 9146841"/>
              <a:gd name="connsiteY0" fmla="*/ 1369219 h 5467351"/>
              <a:gd name="connsiteX1" fmla="*/ 459 w 9146841"/>
              <a:gd name="connsiteY1" fmla="*/ 1100 h 5467351"/>
              <a:gd name="connsiteX2" fmla="*/ 1367296 w 9146841"/>
              <a:gd name="connsiteY2" fmla="*/ 2382 h 5467351"/>
              <a:gd name="connsiteX3" fmla="*/ 7777622 w 9146841"/>
              <a:gd name="connsiteY3" fmla="*/ 2382 h 5467351"/>
              <a:gd name="connsiteX4" fmla="*/ 9146841 w 9146841"/>
              <a:gd name="connsiteY4" fmla="*/ 0 h 5467351"/>
              <a:gd name="connsiteX5" fmla="*/ 9144459 w 9146841"/>
              <a:gd name="connsiteY5" fmla="*/ 1369219 h 5467351"/>
              <a:gd name="connsiteX6" fmla="*/ 9144459 w 9146841"/>
              <a:gd name="connsiteY6" fmla="*/ 5464968 h 5467351"/>
              <a:gd name="connsiteX7" fmla="*/ 8642016 w 9146841"/>
              <a:gd name="connsiteY7" fmla="*/ 5467350 h 5467351"/>
              <a:gd name="connsiteX8" fmla="*/ 8639633 w 9146841"/>
              <a:gd name="connsiteY8" fmla="*/ 5367337 h 5467351"/>
              <a:gd name="connsiteX9" fmla="*/ 502903 w 9146841"/>
              <a:gd name="connsiteY9" fmla="*/ 5364958 h 5467351"/>
              <a:gd name="connsiteX10" fmla="*/ 500520 w 9146841"/>
              <a:gd name="connsiteY10" fmla="*/ 5467351 h 5467351"/>
              <a:gd name="connsiteX11" fmla="*/ 458 w 9146841"/>
              <a:gd name="connsiteY11" fmla="*/ 5467350 h 5467351"/>
              <a:gd name="connsiteX12" fmla="*/ 459 w 9146841"/>
              <a:gd name="connsiteY12" fmla="*/ 1369219 h 5467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9146841" h="5467351">
                <a:moveTo>
                  <a:pt x="459" y="1369219"/>
                </a:moveTo>
                <a:cubicBezTo>
                  <a:pt x="-1129" y="913973"/>
                  <a:pt x="2047" y="456346"/>
                  <a:pt x="459" y="1100"/>
                </a:cubicBezTo>
                <a:lnTo>
                  <a:pt x="1367296" y="2382"/>
                </a:lnTo>
                <a:lnTo>
                  <a:pt x="7777622" y="2382"/>
                </a:lnTo>
                <a:lnTo>
                  <a:pt x="9146841" y="0"/>
                </a:lnTo>
                <a:lnTo>
                  <a:pt x="9144459" y="1369219"/>
                </a:lnTo>
                <a:lnTo>
                  <a:pt x="9144459" y="5464968"/>
                </a:lnTo>
                <a:lnTo>
                  <a:pt x="8642016" y="5467350"/>
                </a:lnTo>
                <a:cubicBezTo>
                  <a:pt x="8642809" y="5430044"/>
                  <a:pt x="8638840" y="5404643"/>
                  <a:pt x="8639633" y="5367337"/>
                </a:cubicBezTo>
                <a:lnTo>
                  <a:pt x="502903" y="5364958"/>
                </a:lnTo>
                <a:cubicBezTo>
                  <a:pt x="502109" y="5400677"/>
                  <a:pt x="501314" y="5431632"/>
                  <a:pt x="500520" y="5467351"/>
                </a:cubicBezTo>
                <a:lnTo>
                  <a:pt x="458" y="5467350"/>
                </a:lnTo>
                <a:cubicBezTo>
                  <a:pt x="458" y="4099719"/>
                  <a:pt x="459" y="2736850"/>
                  <a:pt x="459" y="1369219"/>
                </a:cubicBezTo>
                <a:close/>
              </a:path>
            </a:pathLst>
          </a:custGeom>
        </p:spPr>
        <p:txBody>
          <a:bodyPr/>
          <a:lstStyle/>
          <a:p>
            <a:endParaRPr lang="cs-CZ"/>
          </a:p>
        </p:txBody>
      </p:sp>
      <p:sp>
        <p:nvSpPr>
          <p:cNvPr id="17" name="Rectangle 16"/>
          <p:cNvSpPr/>
          <p:nvPr userDrawn="1"/>
        </p:nvSpPr>
        <p:spPr>
          <a:xfrm>
            <a:off x="498475" y="5357813"/>
            <a:ext cx="8147050" cy="218586"/>
          </a:xfrm>
          <a:prstGeom prst="rect">
            <a:avLst/>
          </a:prstGeom>
          <a:solidFill>
            <a:schemeClr val="accent3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54000" rIns="72000" bIns="72000" rtlCol="0" anchor="t" anchorCtr="0"/>
          <a:lstStyle/>
          <a:p>
            <a:pPr algn="l"/>
            <a:endParaRPr lang="cs-CZ" sz="1500" dirty="0">
              <a:solidFill>
                <a:schemeClr val="tx1"/>
              </a:solidFill>
            </a:endParaRPr>
          </a:p>
        </p:txBody>
      </p:sp>
      <p:sp>
        <p:nvSpPr>
          <p:cNvPr id="7" name="Rectangle 6"/>
          <p:cNvSpPr/>
          <p:nvPr userDrawn="1"/>
        </p:nvSpPr>
        <p:spPr>
          <a:xfrm>
            <a:off x="0" y="5467350"/>
            <a:ext cx="9144000" cy="1390650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54000" rIns="72000" bIns="72000" rtlCol="0" anchor="t" anchorCtr="0"/>
          <a:lstStyle/>
          <a:p>
            <a:pPr algn="l"/>
            <a:endParaRPr lang="cs-CZ" sz="1500" dirty="0">
              <a:solidFill>
                <a:schemeClr val="tx1"/>
              </a:solidFill>
            </a:endParaRPr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cs-CZ" dirty="0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D2BBFFE0-7584-47E7-90FA-15F39808A249}" type="slidenum">
              <a:rPr lang="cs-CZ" smtClean="0"/>
              <a:pPr/>
              <a:t>‹#›</a:t>
            </a:fld>
            <a:endParaRPr lang="cs-CZ" dirty="0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cs-CZ" smtClean="0"/>
              <a:t>Dlouhý název příslušné prezentace</a:t>
            </a:r>
            <a:endParaRPr lang="cs-CZ" dirty="0"/>
          </a:p>
        </p:txBody>
      </p:sp>
      <p:sp>
        <p:nvSpPr>
          <p:cNvPr id="18" name="Title 17"/>
          <p:cNvSpPr>
            <a:spLocks noGrp="1"/>
          </p:cNvSpPr>
          <p:nvPr>
            <p:ph type="title"/>
          </p:nvPr>
        </p:nvSpPr>
        <p:spPr>
          <a:xfrm>
            <a:off x="496888" y="5554800"/>
            <a:ext cx="8156575" cy="496425"/>
          </a:xfrm>
        </p:spPr>
        <p:txBody>
          <a:bodyPr/>
          <a:lstStyle>
            <a:lvl1pPr>
              <a:defRPr sz="2000" b="1">
                <a:solidFill>
                  <a:schemeClr val="tx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cs-CZ" dirty="0"/>
          </a:p>
        </p:txBody>
      </p:sp>
      <p:pic>
        <p:nvPicPr>
          <p:cNvPr id="9" name="Picture 8" descr="logo-zapati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496888" y="6327368"/>
            <a:ext cx="249936" cy="1981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="" xmlns:p15="http://schemas.microsoft.com/office/powerpoint/2012/main"/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 without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>
          <a:xfrm>
            <a:off x="496888" y="5359350"/>
            <a:ext cx="8156575" cy="216000"/>
          </a:xfrm>
          <a:prstGeom prst="rect">
            <a:avLst/>
          </a:prstGeom>
          <a:solidFill>
            <a:schemeClr val="accent3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54000" rIns="72000" bIns="72000" rtlCol="0" anchor="t" anchorCtr="0"/>
          <a:lstStyle/>
          <a:p>
            <a:pPr algn="l"/>
            <a:endParaRPr lang="cs-CZ" sz="1500" dirty="0">
              <a:solidFill>
                <a:schemeClr val="tx1"/>
              </a:solidFill>
            </a:endParaRPr>
          </a:p>
        </p:txBody>
      </p:sp>
      <p:sp>
        <p:nvSpPr>
          <p:cNvPr id="7" name="Rectangle 6"/>
          <p:cNvSpPr/>
          <p:nvPr userDrawn="1"/>
        </p:nvSpPr>
        <p:spPr>
          <a:xfrm>
            <a:off x="0" y="5467350"/>
            <a:ext cx="9144000" cy="1390650"/>
          </a:xfrm>
          <a:prstGeom prst="rect">
            <a:avLst/>
          </a:prstGeom>
          <a:solidFill>
            <a:schemeClr val="tx2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54000" rIns="72000" bIns="72000" rtlCol="0" anchor="t" anchorCtr="0"/>
          <a:lstStyle/>
          <a:p>
            <a:pPr algn="l"/>
            <a:endParaRPr lang="cs-CZ" sz="1500" dirty="0">
              <a:solidFill>
                <a:schemeClr val="tx1"/>
              </a:solidFill>
            </a:endParaRPr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cs-CZ" dirty="0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D2BBFFE0-7584-47E7-90FA-15F39808A249}" type="slidenum">
              <a:rPr lang="cs-CZ" smtClean="0"/>
              <a:pPr/>
              <a:t>‹#›</a:t>
            </a:fld>
            <a:endParaRPr lang="cs-CZ" dirty="0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cs-CZ" smtClean="0"/>
              <a:t>Dlouhý název příslušné prezentace</a:t>
            </a:r>
            <a:endParaRPr lang="cs-CZ" dirty="0"/>
          </a:p>
        </p:txBody>
      </p:sp>
      <p:sp>
        <p:nvSpPr>
          <p:cNvPr id="18" name="Title 17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cs-CZ" dirty="0"/>
          </a:p>
        </p:txBody>
      </p:sp>
      <p:pic>
        <p:nvPicPr>
          <p:cNvPr id="14" name="Picture 13" descr="logo-zapati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496888" y="6327368"/>
            <a:ext cx="249935" cy="198120"/>
          </a:xfrm>
          <a:prstGeom prst="rect">
            <a:avLst/>
          </a:prstGeom>
        </p:spPr>
      </p:pic>
    </p:spTree>
  </p:cSld>
  <p:clrMapOvr>
    <a:masterClrMapping/>
  </p:clrMapOvr>
  <p:extLst mod="1">
    <p:ext uri="{DCECCB84-F9BA-43D5-87BE-67443E8EF086}">
      <p15:sldGuideLst xmlns="" xmlns:p15="http://schemas.microsoft.com/office/powerpoint/2012/main">
        <p15:guide id="1" pos="2880" userDrawn="1">
          <p15:clr>
            <a:srgbClr val="FBAE40"/>
          </p15:clr>
        </p15:guide>
        <p15:guide id="2" orient="horz" pos="2160" userDrawn="1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osing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/>
          <p:cNvSpPr/>
          <p:nvPr userDrawn="1"/>
        </p:nvSpPr>
        <p:spPr>
          <a:xfrm>
            <a:off x="496888" y="5359350"/>
            <a:ext cx="8156575" cy="216000"/>
          </a:xfrm>
          <a:prstGeom prst="rect">
            <a:avLst/>
          </a:prstGeom>
          <a:solidFill>
            <a:schemeClr val="accent3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54000" rIns="72000" bIns="72000" rtlCol="0" anchor="t" anchorCtr="0"/>
          <a:lstStyle/>
          <a:p>
            <a:pPr algn="l"/>
            <a:endParaRPr lang="cs-CZ" sz="1500" dirty="0">
              <a:solidFill>
                <a:schemeClr val="tx1"/>
              </a:solidFill>
            </a:endParaRPr>
          </a:p>
        </p:txBody>
      </p:sp>
      <p:sp>
        <p:nvSpPr>
          <p:cNvPr id="21" name="Rectangle 20"/>
          <p:cNvSpPr/>
          <p:nvPr userDrawn="1"/>
        </p:nvSpPr>
        <p:spPr>
          <a:xfrm>
            <a:off x="0" y="5467350"/>
            <a:ext cx="9144000" cy="1390650"/>
          </a:xfrm>
          <a:prstGeom prst="rect">
            <a:avLst/>
          </a:prstGeom>
          <a:solidFill>
            <a:schemeClr val="bg2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54000" rIns="72000" bIns="72000" rtlCol="0" anchor="t" anchorCtr="0"/>
          <a:lstStyle/>
          <a:p>
            <a:pPr algn="l"/>
            <a:endParaRPr lang="cs-CZ" sz="1500" dirty="0">
              <a:solidFill>
                <a:schemeClr val="tx1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067936" y="1509712"/>
            <a:ext cx="4585526" cy="1919288"/>
          </a:xfrm>
        </p:spPr>
        <p:txBody>
          <a:bodyPr anchor="t" anchorCtr="0"/>
          <a:lstStyle>
            <a:lvl1pPr marL="252000" indent="-252000" algn="r">
              <a:buClrTx/>
              <a:buFont typeface="Verdana" pitchFamily="34" charset="0"/>
              <a:buChar char="—"/>
              <a:defRPr sz="1500" b="1">
                <a:solidFill>
                  <a:schemeClr val="tx1"/>
                </a:solidFill>
              </a:defRPr>
            </a:lvl1pPr>
            <a:lvl2pPr marL="504000" indent="-252000" algn="r">
              <a:buClrTx/>
              <a:buFont typeface="Verdana" pitchFamily="34" charset="0"/>
              <a:buChar char="—"/>
              <a:defRPr sz="1500" b="0">
                <a:solidFill>
                  <a:schemeClr val="tx1"/>
                </a:solidFill>
              </a:defRPr>
            </a:lvl2pPr>
            <a:lvl3pPr marL="756000" indent="-216000" algn="r">
              <a:buClrTx/>
              <a:buFont typeface="Verdana" pitchFamily="34" charset="0"/>
              <a:buChar char="—"/>
              <a:defRPr sz="1100">
                <a:solidFill>
                  <a:schemeClr val="tx1"/>
                </a:solidFill>
              </a:defRPr>
            </a:lvl3pPr>
            <a:lvl4pPr marL="972000" indent="-216000" algn="r">
              <a:buClrTx/>
              <a:buFont typeface="Verdana" pitchFamily="34" charset="0"/>
              <a:buChar char="—"/>
              <a:defRPr sz="1100">
                <a:solidFill>
                  <a:schemeClr val="tx1"/>
                </a:solidFill>
              </a:defRPr>
            </a:lvl4pPr>
            <a:lvl5pPr marL="1188000" indent="-216000" algn="r">
              <a:buClrTx/>
              <a:buFont typeface="Verdana" pitchFamily="34" charset="0"/>
              <a:buChar char="—"/>
              <a:defRPr sz="1100">
                <a:solidFill>
                  <a:schemeClr val="tx1"/>
                </a:solidFill>
              </a:defRPr>
            </a:lvl5pPr>
            <a:lvl6pPr marL="1404000" indent="-216000" algn="r">
              <a:buClrTx/>
              <a:buFont typeface="Verdana" pitchFamily="34" charset="0"/>
              <a:buChar char="—"/>
              <a:defRPr sz="1100">
                <a:solidFill>
                  <a:schemeClr val="tx1"/>
                </a:solidFill>
              </a:defRPr>
            </a:lvl6pPr>
            <a:lvl7pPr marL="1620000" indent="-216000" algn="r">
              <a:buClrTx/>
              <a:buFont typeface="Verdana" pitchFamily="34" charset="0"/>
              <a:buChar char="—"/>
              <a:defRPr sz="1100">
                <a:solidFill>
                  <a:schemeClr val="tx1"/>
                </a:solidFill>
              </a:defRPr>
            </a:lvl7pPr>
            <a:lvl8pPr marL="1836000" indent="-216000" algn="r">
              <a:buClrTx/>
              <a:buFont typeface="Verdana" pitchFamily="34" charset="0"/>
              <a:buChar char="—"/>
              <a:defRPr sz="1100">
                <a:solidFill>
                  <a:schemeClr val="tx1"/>
                </a:solidFill>
              </a:defRPr>
            </a:lvl8pPr>
            <a:lvl9pPr marL="2052000" indent="-216000" algn="r">
              <a:buClrTx/>
              <a:buFont typeface="Verdana" pitchFamily="34" charset="0"/>
              <a:buChar char="—"/>
              <a:defRPr sz="1100">
                <a:solidFill>
                  <a:schemeClr val="tx1"/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cs-CZ" dirty="0" smtClean="0"/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cs-CZ" dirty="0"/>
          </a:p>
        </p:txBody>
      </p:sp>
      <p:sp>
        <p:nvSpPr>
          <p:cNvPr id="9" name="Text Placeholder 13"/>
          <p:cNvSpPr>
            <a:spLocks noGrp="1"/>
          </p:cNvSpPr>
          <p:nvPr>
            <p:ph type="body" sz="quarter" idx="13"/>
          </p:nvPr>
        </p:nvSpPr>
        <p:spPr>
          <a:xfrm>
            <a:off x="496888" y="6327368"/>
            <a:ext cx="8156575" cy="221070"/>
          </a:xfrm>
        </p:spPr>
        <p:txBody>
          <a:bodyPr anchor="b" anchorCtr="0"/>
          <a:lstStyle>
            <a:lvl1pPr marL="216000" indent="-216000">
              <a:buClrTx/>
              <a:defRPr sz="1100" b="1">
                <a:solidFill>
                  <a:schemeClr val="tx1"/>
                </a:solidFill>
              </a:defRPr>
            </a:lvl1pPr>
            <a:lvl2pPr marL="432000" indent="-216000">
              <a:buClrTx/>
              <a:defRPr sz="1100" b="0">
                <a:solidFill>
                  <a:schemeClr val="tx1"/>
                </a:solidFill>
              </a:defRPr>
            </a:lvl2pPr>
            <a:lvl3pPr marL="648000" indent="-216000">
              <a:buClrTx/>
              <a:defRPr sz="1100" b="0">
                <a:solidFill>
                  <a:schemeClr val="tx1"/>
                </a:solidFill>
              </a:defRPr>
            </a:lvl3pPr>
            <a:lvl4pPr marL="900000" indent="-216000">
              <a:buClrTx/>
              <a:defRPr sz="1100" b="0">
                <a:solidFill>
                  <a:schemeClr val="tx1"/>
                </a:solidFill>
              </a:defRPr>
            </a:lvl4pPr>
            <a:lvl5pPr marL="1152000" indent="-216000">
              <a:buClrTx/>
              <a:defRPr sz="1100" b="0">
                <a:solidFill>
                  <a:schemeClr val="tx1"/>
                </a:solidFill>
              </a:defRPr>
            </a:lvl5pPr>
            <a:lvl6pPr marL="1368000" indent="-216000">
              <a:buClrTx/>
              <a:defRPr sz="1100" b="0">
                <a:solidFill>
                  <a:schemeClr val="tx1"/>
                </a:solidFill>
              </a:defRPr>
            </a:lvl6pPr>
            <a:lvl7pPr marL="1584000" indent="-216000">
              <a:buClrTx/>
              <a:defRPr sz="1100" b="0">
                <a:solidFill>
                  <a:schemeClr val="tx1"/>
                </a:solidFill>
              </a:defRPr>
            </a:lvl7pPr>
            <a:lvl8pPr marL="1800000" indent="-216000">
              <a:buClrTx/>
              <a:defRPr sz="1100" b="0">
                <a:solidFill>
                  <a:schemeClr val="tx1"/>
                </a:solidFill>
              </a:defRPr>
            </a:lvl8pPr>
            <a:lvl9pPr marL="2016000" indent="-216000">
              <a:buClrTx/>
              <a:defRPr sz="1100" b="0">
                <a:solidFill>
                  <a:schemeClr val="tx1"/>
                </a:solidFill>
              </a:defRPr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cs-CZ" dirty="0" smtClean="0"/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cs-CZ" dirty="0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4067936" y="357188"/>
            <a:ext cx="4585527" cy="803524"/>
          </a:xfrm>
        </p:spPr>
        <p:txBody>
          <a:bodyPr/>
          <a:lstStyle>
            <a:lvl1pPr algn="r">
              <a:defRPr/>
            </a:lvl1pPr>
          </a:lstStyle>
          <a:p>
            <a:r>
              <a:rPr lang="en-US" dirty="0" smtClean="0"/>
              <a:t>Click to edit Master title style</a:t>
            </a:r>
            <a:endParaRPr lang="cs-CZ" dirty="0"/>
          </a:p>
        </p:txBody>
      </p:sp>
      <p:sp>
        <p:nvSpPr>
          <p:cNvPr id="11" name="Text Placeholder 13"/>
          <p:cNvSpPr>
            <a:spLocks noGrp="1"/>
          </p:cNvSpPr>
          <p:nvPr>
            <p:ph type="body" sz="quarter" idx="15"/>
          </p:nvPr>
        </p:nvSpPr>
        <p:spPr>
          <a:xfrm>
            <a:off x="493712" y="5570625"/>
            <a:ext cx="8156575" cy="496800"/>
          </a:xfrm>
        </p:spPr>
        <p:txBody>
          <a:bodyPr anchor="t" anchorCtr="0"/>
          <a:lstStyle>
            <a:lvl1pPr marL="216000" indent="-216000">
              <a:buClrTx/>
              <a:defRPr sz="1100" b="0">
                <a:solidFill>
                  <a:schemeClr val="tx1"/>
                </a:solidFill>
              </a:defRPr>
            </a:lvl1pPr>
            <a:lvl2pPr marL="432000" indent="-216000">
              <a:buClrTx/>
              <a:defRPr sz="1100" b="0">
                <a:solidFill>
                  <a:schemeClr val="tx1"/>
                </a:solidFill>
              </a:defRPr>
            </a:lvl2pPr>
            <a:lvl3pPr marL="648000" indent="-216000">
              <a:buClrTx/>
              <a:defRPr sz="1100" b="0">
                <a:solidFill>
                  <a:schemeClr val="tx1"/>
                </a:solidFill>
              </a:defRPr>
            </a:lvl3pPr>
            <a:lvl4pPr marL="900000" indent="-216000">
              <a:buClrTx/>
              <a:defRPr sz="1100" b="0">
                <a:solidFill>
                  <a:schemeClr val="tx1"/>
                </a:solidFill>
              </a:defRPr>
            </a:lvl4pPr>
            <a:lvl5pPr marL="1152000" indent="-216000">
              <a:buClrTx/>
              <a:defRPr sz="1100" b="0">
                <a:solidFill>
                  <a:schemeClr val="tx1"/>
                </a:solidFill>
              </a:defRPr>
            </a:lvl5pPr>
            <a:lvl6pPr marL="1368000" indent="-216000">
              <a:buClrTx/>
              <a:defRPr sz="1100" b="0">
                <a:solidFill>
                  <a:schemeClr val="tx1"/>
                </a:solidFill>
              </a:defRPr>
            </a:lvl6pPr>
            <a:lvl7pPr marL="1584000" indent="-216000">
              <a:buClrTx/>
              <a:defRPr sz="1100" b="0">
                <a:solidFill>
                  <a:schemeClr val="tx1"/>
                </a:solidFill>
              </a:defRPr>
            </a:lvl7pPr>
            <a:lvl8pPr marL="1800000" indent="-216000">
              <a:buClrTx/>
              <a:defRPr sz="1100" b="0">
                <a:solidFill>
                  <a:schemeClr val="tx1"/>
                </a:solidFill>
              </a:defRPr>
            </a:lvl8pPr>
            <a:lvl9pPr marL="2016000" indent="-216000">
              <a:buClrTx/>
              <a:defRPr sz="1100" b="0">
                <a:solidFill>
                  <a:schemeClr val="tx1"/>
                </a:solidFill>
              </a:defRPr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cs-CZ" dirty="0" smtClean="0"/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cs-CZ" dirty="0"/>
          </a:p>
        </p:txBody>
      </p:sp>
      <p:pic>
        <p:nvPicPr>
          <p:cNvPr id="10" name="Picture 9" descr="logo-titul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496888" y="433388"/>
            <a:ext cx="2630424" cy="633984"/>
          </a:xfrm>
          <a:prstGeom prst="rect">
            <a:avLst/>
          </a:prstGeom>
        </p:spPr>
      </p:pic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96888" y="357188"/>
            <a:ext cx="8156575" cy="803524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/>
          <a:p>
            <a:r>
              <a:rPr lang="en-US" dirty="0" smtClean="0"/>
              <a:t>Click to edit Master title style</a:t>
            </a:r>
            <a:endParaRPr lang="cs-CZ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6888" y="1509713"/>
            <a:ext cx="8156575" cy="4061559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cs-CZ" dirty="0" smtClean="0"/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cs-CZ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164288" y="6327369"/>
            <a:ext cx="909464" cy="22107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1100">
                <a:solidFill>
                  <a:schemeClr val="tx1"/>
                </a:solidFill>
              </a:defRPr>
            </a:lvl1pPr>
          </a:lstStyle>
          <a:p>
            <a:endParaRPr lang="cs-CZ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7536" y="6327369"/>
            <a:ext cx="5742696" cy="22107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1100">
                <a:solidFill>
                  <a:schemeClr val="tx1"/>
                </a:solidFill>
              </a:defRPr>
            </a:lvl1pPr>
          </a:lstStyle>
          <a:p>
            <a:r>
              <a:rPr lang="cs-CZ" smtClean="0"/>
              <a:t>Dlouhý název příslušné prezentace</a:t>
            </a:r>
            <a:endParaRPr lang="cs-CZ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172400" y="6327369"/>
            <a:ext cx="481063" cy="22107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1100" b="1">
                <a:solidFill>
                  <a:schemeClr val="tx1"/>
                </a:solidFill>
              </a:defRPr>
            </a:lvl1pPr>
          </a:lstStyle>
          <a:p>
            <a:fld id="{D2BBFFE0-7584-47E7-90FA-15F39808A249}" type="slidenum">
              <a:rPr lang="cs-CZ" smtClean="0"/>
              <a:pPr/>
              <a:t>‹#›</a:t>
            </a:fld>
            <a:endParaRPr lang="cs-CZ" dirty="0"/>
          </a:p>
        </p:txBody>
      </p:sp>
      <p:pic>
        <p:nvPicPr>
          <p:cNvPr id="7" name="Picture 6" descr="logo-zapati.png"/>
          <p:cNvPicPr>
            <a:picLocks noChangeAspect="1"/>
          </p:cNvPicPr>
          <p:nvPr userDrawn="1"/>
        </p:nvPicPr>
        <p:blipFill>
          <a:blip r:embed="rId12" cstate="print"/>
          <a:stretch>
            <a:fillRect/>
          </a:stretch>
        </p:blipFill>
        <p:spPr>
          <a:xfrm>
            <a:off x="496888" y="6327368"/>
            <a:ext cx="249936" cy="19812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5" r:id="rId2"/>
    <p:sldLayoutId id="2147483650" r:id="rId3"/>
    <p:sldLayoutId id="2147483662" r:id="rId4"/>
    <p:sldLayoutId id="2147483663" r:id="rId5"/>
    <p:sldLayoutId id="2147483664" r:id="rId6"/>
    <p:sldLayoutId id="2147483661" r:id="rId7"/>
    <p:sldLayoutId id="2147483651" r:id="rId8"/>
    <p:sldLayoutId id="2147483660" r:id="rId9"/>
    <p:sldLayoutId id="2147483666" r:id="rId10"/>
  </p:sldLayoutIdLst>
  <p:hf hdr="0" dt="0"/>
  <p:txStyles>
    <p:titleStyle>
      <a:lvl1pPr algn="l" defTabSz="914400" rtl="0" eaLnBrk="1" latinLnBrk="0" hangingPunct="1">
        <a:spcBef>
          <a:spcPct val="0"/>
        </a:spcBef>
        <a:buNone/>
        <a:defRPr sz="2400" b="1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ts val="240"/>
        </a:spcBef>
        <a:buClr>
          <a:schemeClr val="tx2"/>
        </a:buClr>
        <a:buFont typeface="Verdana" pitchFamily="34" charset="0"/>
        <a:buChar char="—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612000" indent="-252000" algn="l" defTabSz="914400" rtl="0" eaLnBrk="1" latinLnBrk="0" hangingPunct="1">
        <a:spcBef>
          <a:spcPts val="240"/>
        </a:spcBef>
        <a:buClrTx/>
        <a:buFont typeface="Verdana" pitchFamily="34" charset="0"/>
        <a:buChar char="—"/>
        <a:defRPr sz="1500" b="1" kern="1200">
          <a:solidFill>
            <a:schemeClr val="tx1"/>
          </a:solidFill>
          <a:latin typeface="+mn-lt"/>
          <a:ea typeface="+mn-ea"/>
          <a:cs typeface="+mn-cs"/>
        </a:defRPr>
      </a:lvl2pPr>
      <a:lvl3pPr marL="864000" indent="-252000" algn="l" defTabSz="914400" rtl="0" eaLnBrk="1" latinLnBrk="0" hangingPunct="1">
        <a:spcBef>
          <a:spcPct val="20000"/>
        </a:spcBef>
        <a:buFont typeface="Verdana" pitchFamily="34" charset="0"/>
        <a:buChar char="—"/>
        <a:defRPr sz="1500" b="0" kern="1200">
          <a:solidFill>
            <a:schemeClr val="tx1"/>
          </a:solidFill>
          <a:latin typeface="+mn-lt"/>
          <a:ea typeface="+mn-ea"/>
          <a:cs typeface="+mn-cs"/>
        </a:defRPr>
      </a:lvl3pPr>
      <a:lvl4pPr marL="1116000" indent="-216000" algn="l" defTabSz="914400" rtl="0" eaLnBrk="1" latinLnBrk="0" hangingPunct="1">
        <a:spcBef>
          <a:spcPct val="20000"/>
        </a:spcBef>
        <a:buFont typeface="Verdana" pitchFamily="34" charset="0"/>
        <a:buChar char="—"/>
        <a:defRPr sz="1100" b="1" kern="1200">
          <a:solidFill>
            <a:schemeClr val="tx1"/>
          </a:solidFill>
          <a:latin typeface="+mn-lt"/>
          <a:ea typeface="+mn-ea"/>
          <a:cs typeface="+mn-cs"/>
        </a:defRPr>
      </a:lvl4pPr>
      <a:lvl5pPr marL="1332000" indent="-216000" algn="l" defTabSz="914400" rtl="0" eaLnBrk="1" latinLnBrk="0" hangingPunct="1">
        <a:spcBef>
          <a:spcPct val="20000"/>
        </a:spcBef>
        <a:buFont typeface="Verdana" pitchFamily="34" charset="0"/>
        <a:buChar char="—"/>
        <a:defRPr sz="1100" b="0" kern="1200">
          <a:solidFill>
            <a:schemeClr val="tx1"/>
          </a:solidFill>
          <a:latin typeface="+mn-lt"/>
          <a:ea typeface="+mn-ea"/>
          <a:cs typeface="+mn-cs"/>
        </a:defRPr>
      </a:lvl5pPr>
      <a:lvl6pPr marL="1548000" indent="-216000" algn="l" defTabSz="914400" rtl="0" eaLnBrk="1" latinLnBrk="0" hangingPunct="1">
        <a:spcBef>
          <a:spcPct val="20000"/>
        </a:spcBef>
        <a:buFont typeface="Verdana" pitchFamily="34" charset="0"/>
        <a:buChar char="—"/>
        <a:defRPr sz="1100" kern="1200">
          <a:solidFill>
            <a:schemeClr val="tx1"/>
          </a:solidFill>
          <a:latin typeface="+mn-lt"/>
          <a:ea typeface="+mn-ea"/>
          <a:cs typeface="+mn-cs"/>
        </a:defRPr>
      </a:lvl6pPr>
      <a:lvl7pPr marL="1764000" indent="-216000" algn="l" defTabSz="914400" rtl="0" eaLnBrk="1" latinLnBrk="0" hangingPunct="1">
        <a:spcBef>
          <a:spcPct val="20000"/>
        </a:spcBef>
        <a:buFont typeface="Verdana" pitchFamily="34" charset="0"/>
        <a:buChar char="—"/>
        <a:defRPr sz="1100" kern="1200">
          <a:solidFill>
            <a:schemeClr val="tx1"/>
          </a:solidFill>
          <a:latin typeface="+mn-lt"/>
          <a:ea typeface="+mn-ea"/>
          <a:cs typeface="+mn-cs"/>
        </a:defRPr>
      </a:lvl7pPr>
      <a:lvl8pPr marL="1980000" indent="-216000" algn="l" defTabSz="914400" rtl="0" eaLnBrk="1" latinLnBrk="0" hangingPunct="1">
        <a:spcBef>
          <a:spcPct val="20000"/>
        </a:spcBef>
        <a:buFont typeface="Verdana" pitchFamily="34" charset="0"/>
        <a:buChar char="—"/>
        <a:defRPr sz="1100" kern="1200">
          <a:solidFill>
            <a:schemeClr val="tx1"/>
          </a:solidFill>
          <a:latin typeface="+mn-lt"/>
          <a:ea typeface="+mn-ea"/>
          <a:cs typeface="+mn-cs"/>
        </a:defRPr>
      </a:lvl8pPr>
      <a:lvl9pPr marL="2196000" indent="-216000" algn="l" defTabSz="914400" rtl="0" eaLnBrk="1" latinLnBrk="0" hangingPunct="1">
        <a:spcBef>
          <a:spcPct val="20000"/>
        </a:spcBef>
        <a:buFont typeface="Verdana" pitchFamily="34" charset="0"/>
        <a:buChar char="—"/>
        <a:defRPr sz="11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="" xmlns:p15="http://schemas.microsoft.com/office/powerpoint/2012/main">
        <p15:guide id="1" pos="2880" userDrawn="1">
          <p15:clr>
            <a:srgbClr val="F26B43"/>
          </p15:clr>
        </p15:guide>
        <p15:guide id="2" orient="horz" pos="2160" userDrawn="1">
          <p15:clr>
            <a:srgbClr val="F26B43"/>
          </p15:clr>
        </p15:guide>
        <p15:guide id="3" orient="horz" pos="3444" userDrawn="1">
          <p15:clr>
            <a:srgbClr val="F26B43"/>
          </p15:clr>
        </p15:guide>
        <p15:guide id="4" pos="314" userDrawn="1">
          <p15:clr>
            <a:srgbClr val="F26B43"/>
          </p15:clr>
        </p15:guide>
        <p15:guide id="5" pos="5446" userDrawn="1">
          <p15:clr>
            <a:srgbClr val="F26B43"/>
          </p15:clr>
        </p15:guide>
        <p15:guide id="6" orient="horz" pos="3375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szdc-cz.vasestranky.cz/studenti/akce-pro-studenty/videogalerie" TargetMode="External"/><Relationship Id="rId2" Type="http://schemas.openxmlformats.org/officeDocument/2006/relationships/hyperlink" Target="http://szdc-cz.vasestranky.cz/studenti/akce-pro-studenty/fotogalerie" TargetMode="Externa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2.png"/><Relationship Id="rId4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cs-CZ" dirty="0" smtClean="0"/>
              <a:t>Student Cup SŽDC</a:t>
            </a:r>
            <a:endParaRPr lang="cs-CZ" dirty="0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cs-CZ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sah 1"/>
          <p:cNvSpPr>
            <a:spLocks noGrp="1"/>
          </p:cNvSpPr>
          <p:nvPr>
            <p:ph idx="1"/>
          </p:nvPr>
        </p:nvSpPr>
        <p:spPr>
          <a:xfrm>
            <a:off x="476792" y="987200"/>
            <a:ext cx="8156575" cy="1886630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cs-CZ" dirty="0"/>
              <a:t>Zvýšit zájem žáků ZŠ o technické studijní obory,</a:t>
            </a:r>
          </a:p>
          <a:p>
            <a:pPr>
              <a:lnSpc>
                <a:spcPct val="150000"/>
              </a:lnSpc>
            </a:pPr>
            <a:r>
              <a:rPr lang="cs-CZ" dirty="0"/>
              <a:t>pomoc při výběru povolání,</a:t>
            </a:r>
          </a:p>
          <a:p>
            <a:pPr>
              <a:lnSpc>
                <a:spcPct val="150000"/>
              </a:lnSpc>
            </a:pPr>
            <a:r>
              <a:rPr lang="cs-CZ" dirty="0"/>
              <a:t>pomoc při </a:t>
            </a:r>
            <a:r>
              <a:rPr lang="cs-CZ" dirty="0"/>
              <a:t>hledání</a:t>
            </a:r>
            <a:r>
              <a:rPr lang="cs-CZ" dirty="0"/>
              <a:t> vzdělávací a profesní dráhy,</a:t>
            </a:r>
          </a:p>
          <a:p>
            <a:pPr>
              <a:lnSpc>
                <a:spcPct val="150000"/>
              </a:lnSpc>
            </a:pPr>
            <a:r>
              <a:rPr lang="cs-CZ" dirty="0"/>
              <a:t>prezentace profesí SŽDC, případně partnerských organizací,</a:t>
            </a:r>
          </a:p>
          <a:p>
            <a:pPr>
              <a:lnSpc>
                <a:spcPct val="150000"/>
              </a:lnSpc>
            </a:pPr>
            <a:r>
              <a:rPr lang="cs-CZ" dirty="0"/>
              <a:t>zvyšování povědomí o SŽDC,</a:t>
            </a:r>
          </a:p>
          <a:p>
            <a:pPr>
              <a:lnSpc>
                <a:spcPct val="150000"/>
              </a:lnSpc>
            </a:pPr>
            <a:r>
              <a:rPr lang="cs-CZ" dirty="0"/>
              <a:t>prevence bezpečného chování na železnici.</a:t>
            </a:r>
          </a:p>
          <a:p>
            <a:pPr marL="0" indent="0">
              <a:lnSpc>
                <a:spcPct val="150000"/>
              </a:lnSpc>
              <a:buNone/>
            </a:pPr>
            <a:endParaRPr lang="cs-CZ" dirty="0"/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ü"/>
            </a:pPr>
            <a:endParaRPr lang="cs-CZ" dirty="0"/>
          </a:p>
          <a:p>
            <a:pPr marL="0" indent="0">
              <a:lnSpc>
                <a:spcPct val="150000"/>
              </a:lnSpc>
              <a:buNone/>
            </a:pPr>
            <a:r>
              <a:rPr lang="cs-CZ" dirty="0"/>
              <a:t>Projekt pod patronátem generálního ředitele SŽDC.</a:t>
            </a:r>
          </a:p>
          <a:p>
            <a:endParaRPr lang="cs-CZ" dirty="0"/>
          </a:p>
        </p:txBody>
      </p:sp>
      <p:sp>
        <p:nvSpPr>
          <p:cNvPr id="4" name="Nadpis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Hlavní cíle projektu</a:t>
            </a:r>
            <a:br>
              <a:rPr lang="cs-CZ" dirty="0"/>
            </a:br>
            <a:endParaRPr lang="cs-CZ" dirty="0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D2BBFFE0-7584-47E7-90FA-15F39808A249}" type="slidenum">
              <a:rPr lang="cs-CZ" smtClean="0"/>
              <a:pPr/>
              <a:t>2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210043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sah 1"/>
          <p:cNvSpPr>
            <a:spLocks noGrp="1"/>
          </p:cNvSpPr>
          <p:nvPr>
            <p:ph idx="1"/>
          </p:nvPr>
        </p:nvSpPr>
        <p:spPr>
          <a:xfrm>
            <a:off x="505766" y="781744"/>
            <a:ext cx="8156575" cy="4061559"/>
          </a:xfrm>
        </p:spPr>
        <p:txBody>
          <a:bodyPr/>
          <a:lstStyle/>
          <a:p>
            <a:pPr>
              <a:spcAft>
                <a:spcPts val="600"/>
              </a:spcAft>
            </a:pPr>
            <a:r>
              <a:rPr lang="cs-CZ" dirty="0"/>
              <a:t>Žáci 7., 8. a 9. tříd základních škol.</a:t>
            </a:r>
          </a:p>
          <a:p>
            <a:pPr lvl="0"/>
            <a:r>
              <a:rPr lang="cs-CZ" dirty="0"/>
              <a:t>Žáci soutěží v individuálních vědomostních a sportovních disciplínách.</a:t>
            </a:r>
          </a:p>
          <a:p>
            <a:pPr>
              <a:spcBef>
                <a:spcPts val="1000"/>
              </a:spcBef>
            </a:pPr>
            <a:r>
              <a:rPr lang="cs-CZ" dirty="0"/>
              <a:t>Hlavní cena pro absolutního - Pohár generálního ředitele SŽDC a věcná cena (do 8000 Kč). </a:t>
            </a:r>
          </a:p>
          <a:p>
            <a:pPr>
              <a:spcBef>
                <a:spcPts val="1000"/>
              </a:spcBef>
            </a:pPr>
            <a:r>
              <a:rPr lang="cs-CZ" dirty="0"/>
              <a:t>Vítězové ze všech stanovišť získají medaile a věcné dary od SŽDC v hodnotě do 2000 Kč. Každý výherce obdrží současně i diplom.</a:t>
            </a:r>
          </a:p>
          <a:p>
            <a:pPr>
              <a:spcBef>
                <a:spcPts val="1000"/>
              </a:spcBef>
            </a:pPr>
            <a:r>
              <a:rPr lang="cs-CZ" dirty="0"/>
              <a:t>Plánovaný počet do 300 žáků.</a:t>
            </a:r>
          </a:p>
          <a:p>
            <a:endParaRPr lang="cs-CZ" dirty="0"/>
          </a:p>
        </p:txBody>
      </p:sp>
      <p:sp>
        <p:nvSpPr>
          <p:cNvPr id="4" name="Nadpis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Cílová skupina a ceny</a:t>
            </a:r>
            <a:endParaRPr lang="cs-CZ" dirty="0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D2BBFFE0-7584-47E7-90FA-15F39808A249}" type="slidenum">
              <a:rPr lang="cs-CZ" smtClean="0"/>
              <a:pPr/>
              <a:t>3</a:t>
            </a:fld>
            <a:endParaRPr lang="cs-CZ" dirty="0"/>
          </a:p>
        </p:txBody>
      </p:sp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51243" y="4100325"/>
            <a:ext cx="2715859" cy="208803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0093" y="4100325"/>
            <a:ext cx="3091309" cy="208413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5562481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sah 1"/>
          <p:cNvSpPr>
            <a:spLocks noGrp="1"/>
          </p:cNvSpPr>
          <p:nvPr>
            <p:ph idx="1"/>
          </p:nvPr>
        </p:nvSpPr>
        <p:spPr>
          <a:xfrm>
            <a:off x="470255" y="817255"/>
            <a:ext cx="8156575" cy="4061559"/>
          </a:xfrm>
        </p:spPr>
        <p:txBody>
          <a:bodyPr/>
          <a:lstStyle/>
          <a:p>
            <a:pPr marL="0" indent="0">
              <a:buNone/>
            </a:pPr>
            <a:r>
              <a:rPr lang="cs-CZ" dirty="0"/>
              <a:t>Hlavní disciplíny</a:t>
            </a:r>
          </a:p>
          <a:p>
            <a:pPr>
              <a:lnSpc>
                <a:spcPct val="150000"/>
              </a:lnSpc>
            </a:pPr>
            <a:r>
              <a:rPr lang="cs-CZ" dirty="0" smtClean="0"/>
              <a:t>Test </a:t>
            </a:r>
            <a:r>
              <a:rPr lang="cs-CZ" dirty="0"/>
              <a:t>zdatnosti hasičů SŽDC.</a:t>
            </a:r>
          </a:p>
          <a:p>
            <a:pPr>
              <a:lnSpc>
                <a:spcPct val="150000"/>
              </a:lnSpc>
            </a:pPr>
            <a:r>
              <a:rPr lang="cs-CZ" dirty="0"/>
              <a:t>Vědomostní test ze všeobecných znalostí. </a:t>
            </a:r>
          </a:p>
          <a:p>
            <a:pPr>
              <a:lnSpc>
                <a:spcPct val="150000"/>
              </a:lnSpc>
            </a:pPr>
            <a:r>
              <a:rPr lang="cs-CZ" dirty="0" err="1"/>
              <a:t>Bootcamp</a:t>
            </a:r>
            <a:r>
              <a:rPr lang="cs-CZ" dirty="0"/>
              <a:t> – překážková dráha v sobě skrývá několik překážek: tunelové prolézačky, zábrany, provazovou síť, lanovou houpačku přes příkop, horolezeckou stěnu a závěrečný skluz. </a:t>
            </a:r>
          </a:p>
          <a:p>
            <a:pPr>
              <a:lnSpc>
                <a:spcPct val="150000"/>
              </a:lnSpc>
            </a:pPr>
            <a:r>
              <a:rPr lang="cs-CZ" dirty="0"/>
              <a:t>Žebřík siláků. </a:t>
            </a:r>
          </a:p>
          <a:p>
            <a:pPr>
              <a:lnSpc>
                <a:spcPct val="150000"/>
              </a:lnSpc>
            </a:pPr>
            <a:r>
              <a:rPr lang="cs-CZ" dirty="0"/>
              <a:t>Lovec světla.</a:t>
            </a:r>
          </a:p>
          <a:p>
            <a:pPr>
              <a:lnSpc>
                <a:spcPct val="150000"/>
              </a:lnSpc>
            </a:pPr>
            <a:r>
              <a:rPr lang="cs-CZ" dirty="0"/>
              <a:t>Železničářský test - povědomí o společnosti, BOZP, bezpečnosti na železnici.</a:t>
            </a:r>
          </a:p>
          <a:p>
            <a:endParaRPr lang="cs-CZ" dirty="0"/>
          </a:p>
        </p:txBody>
      </p:sp>
      <p:sp>
        <p:nvSpPr>
          <p:cNvPr id="4" name="Nadpis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Plánované disciplíny</a:t>
            </a:r>
            <a:br>
              <a:rPr lang="cs-CZ" dirty="0"/>
            </a:br>
            <a:endParaRPr lang="cs-CZ" dirty="0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D2BBFFE0-7584-47E7-90FA-15F39808A249}" type="slidenum">
              <a:rPr lang="cs-CZ" smtClean="0"/>
              <a:pPr/>
              <a:t>4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89311178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sah 1"/>
          <p:cNvSpPr>
            <a:spLocks noGrp="1"/>
          </p:cNvSpPr>
          <p:nvPr>
            <p:ph idx="1"/>
          </p:nvPr>
        </p:nvSpPr>
        <p:spPr>
          <a:xfrm>
            <a:off x="425867" y="803416"/>
            <a:ext cx="6081465" cy="4061559"/>
          </a:xfrm>
        </p:spPr>
        <p:txBody>
          <a:bodyPr/>
          <a:lstStyle/>
          <a:p>
            <a:pPr marL="0" lvl="0" indent="0">
              <a:buNone/>
            </a:pPr>
            <a:r>
              <a:rPr lang="cs-CZ" sz="1800" dirty="0"/>
              <a:t>Představení zaměstnaneckých profesí SŽDC</a:t>
            </a:r>
          </a:p>
          <a:p>
            <a:pPr>
              <a:lnSpc>
                <a:spcPct val="150000"/>
              </a:lnSpc>
            </a:pPr>
            <a:r>
              <a:rPr lang="cs-CZ" sz="1800" dirty="0" smtClean="0"/>
              <a:t>  </a:t>
            </a:r>
            <a:r>
              <a:rPr lang="cs-CZ" sz="1800" dirty="0"/>
              <a:t>7. </a:t>
            </a:r>
            <a:r>
              <a:rPr lang="cs-CZ" sz="1800" dirty="0"/>
              <a:t>Výpravčí - prověření znalostí formou testu. </a:t>
            </a:r>
          </a:p>
          <a:p>
            <a:pPr>
              <a:lnSpc>
                <a:spcPct val="150000"/>
              </a:lnSpc>
            </a:pPr>
            <a:r>
              <a:rPr lang="cs-CZ" sz="1800" dirty="0"/>
              <a:t>  8. Mistr tratí - prověření znalostí formou testu. </a:t>
            </a:r>
          </a:p>
          <a:p>
            <a:pPr>
              <a:lnSpc>
                <a:spcPct val="150000"/>
              </a:lnSpc>
            </a:pPr>
            <a:r>
              <a:rPr lang="cs-CZ" sz="1800" dirty="0"/>
              <a:t>  9. </a:t>
            </a:r>
            <a:r>
              <a:rPr lang="cs-CZ" sz="1800" dirty="0"/>
              <a:t>Návěstní technik - prověření znalostí formou testu. </a:t>
            </a:r>
            <a:endParaRPr lang="cs-CZ" sz="1800" dirty="0" smtClean="0"/>
          </a:p>
          <a:p>
            <a:pPr>
              <a:lnSpc>
                <a:spcPct val="150000"/>
              </a:lnSpc>
            </a:pPr>
            <a:r>
              <a:rPr lang="cs-CZ" sz="1800" dirty="0" smtClean="0"/>
              <a:t>10</a:t>
            </a:r>
            <a:r>
              <a:rPr lang="cs-CZ" sz="1800" dirty="0"/>
              <a:t>. Pracovník stavební správy - prověření znalostí formou testu</a:t>
            </a:r>
            <a:r>
              <a:rPr lang="cs-CZ" sz="1800" dirty="0" smtClean="0"/>
              <a:t>.</a:t>
            </a:r>
            <a:endParaRPr lang="cs-CZ" dirty="0"/>
          </a:p>
          <a:p>
            <a:pPr marL="0" indent="0">
              <a:lnSpc>
                <a:spcPct val="150000"/>
              </a:lnSpc>
              <a:buNone/>
            </a:pPr>
            <a:r>
              <a:rPr lang="en-US" sz="1400" dirty="0"/>
              <a:t>*</a:t>
            </a:r>
            <a:r>
              <a:rPr lang="cs-CZ" sz="1400" dirty="0"/>
              <a:t> Zaměření jednotlivých disciplín se může měnit. </a:t>
            </a:r>
          </a:p>
        </p:txBody>
      </p:sp>
      <p:sp>
        <p:nvSpPr>
          <p:cNvPr id="4" name="Nadpis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spcBef>
                <a:spcPts val="240"/>
              </a:spcBef>
              <a:buClr>
                <a:schemeClr val="tx2"/>
              </a:buClr>
              <a:buFont typeface="Verdana" pitchFamily="34" charset="0"/>
            </a:pPr>
            <a:r>
              <a:rPr lang="cs-CZ" dirty="0"/>
              <a:t>Plánované disciplíny</a:t>
            </a:r>
            <a:br>
              <a:rPr lang="cs-CZ" dirty="0"/>
            </a:br>
            <a:endParaRPr lang="cs-CZ" sz="20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D2BBFFE0-7584-47E7-90FA-15F39808A249}" type="slidenum">
              <a:rPr lang="cs-CZ" smtClean="0"/>
              <a:pPr/>
              <a:t>5</a:t>
            </a:fld>
            <a:endParaRPr lang="cs-CZ" dirty="0"/>
          </a:p>
        </p:txBody>
      </p:sp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08654" y="1013439"/>
            <a:ext cx="2034530" cy="364151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31579" y="4227783"/>
            <a:ext cx="2382685" cy="157280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615" y="4215404"/>
            <a:ext cx="2387104" cy="158518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1759087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sah 1"/>
          <p:cNvSpPr>
            <a:spLocks noGrp="1"/>
          </p:cNvSpPr>
          <p:nvPr>
            <p:ph idx="1"/>
          </p:nvPr>
        </p:nvSpPr>
        <p:spPr>
          <a:xfrm>
            <a:off x="443622" y="843887"/>
            <a:ext cx="8156575" cy="4061559"/>
          </a:xfrm>
        </p:spPr>
        <p:txBody>
          <a:bodyPr/>
          <a:lstStyle/>
          <a:p>
            <a:pPr marL="285750" lvl="0" indent="-285750" algn="just">
              <a:lnSpc>
                <a:spcPct val="150000"/>
              </a:lnSpc>
              <a:buFont typeface="Arial" pitchFamily="34" charset="0"/>
              <a:buChar char="•"/>
            </a:pPr>
            <a:r>
              <a:rPr lang="cs-CZ" dirty="0"/>
              <a:t>Samostatná prezentace jednotlivých SŠ, představování studijních oborů na těchto středních školách.</a:t>
            </a:r>
          </a:p>
          <a:p>
            <a:pPr marL="285750" lvl="0" indent="-285750" algn="just">
              <a:lnSpc>
                <a:spcPct val="150000"/>
              </a:lnSpc>
              <a:buFont typeface="Arial" pitchFamily="34" charset="0"/>
              <a:buChar char="•"/>
            </a:pPr>
            <a:r>
              <a:rPr lang="cs-CZ" dirty="0"/>
              <a:t>Seznámení s profesemi na SŽDC, perspektiva v daném oboru, směřování jednotlivých technických profesí (účast zaměstnanců personálního odboru).</a:t>
            </a:r>
          </a:p>
          <a:p>
            <a:pPr lvl="1">
              <a:lnSpc>
                <a:spcPct val="150000"/>
              </a:lnSpc>
            </a:pPr>
            <a:endParaRPr lang="cs-CZ" sz="1600" dirty="0">
              <a:solidFill>
                <a:srgbClr val="006BAF"/>
              </a:solidFill>
              <a:latin typeface="Arial" pitchFamily="34" charset="0"/>
              <a:cs typeface="Arial" pitchFamily="34" charset="0"/>
            </a:endParaRPr>
          </a:p>
          <a:p>
            <a:pPr marL="742950" lvl="1" indent="-285750">
              <a:buFont typeface="Arial" pitchFamily="34" charset="0"/>
              <a:buChar char="•"/>
            </a:pPr>
            <a:endParaRPr lang="cs-CZ" dirty="0">
              <a:solidFill>
                <a:srgbClr val="006BAF"/>
              </a:solidFill>
              <a:latin typeface="Arial" pitchFamily="34" charset="0"/>
              <a:cs typeface="Arial" pitchFamily="34" charset="0"/>
            </a:endParaRPr>
          </a:p>
          <a:p>
            <a:endParaRPr lang="cs-CZ" dirty="0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Nadpis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Prezentace v rámci akce</a:t>
            </a:r>
            <a:endParaRPr lang="cs-CZ" dirty="0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D2BBFFE0-7584-47E7-90FA-15F39808A249}" type="slidenum">
              <a:rPr lang="cs-CZ" smtClean="0"/>
              <a:pPr/>
              <a:t>6</a:t>
            </a:fld>
            <a:endParaRPr lang="cs-CZ" dirty="0"/>
          </a:p>
        </p:txBody>
      </p:sp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96877" y="3363977"/>
            <a:ext cx="3176017" cy="212044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3218" y="3362173"/>
            <a:ext cx="3271391" cy="212225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1415293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sah 1"/>
          <p:cNvSpPr>
            <a:spLocks noGrp="1"/>
          </p:cNvSpPr>
          <p:nvPr>
            <p:ph idx="1"/>
          </p:nvPr>
        </p:nvSpPr>
        <p:spPr>
          <a:xfrm>
            <a:off x="496888" y="808377"/>
            <a:ext cx="8156575" cy="4061559"/>
          </a:xfrm>
        </p:spPr>
        <p:txBody>
          <a:bodyPr/>
          <a:lstStyle/>
          <a:p>
            <a:pPr algn="just">
              <a:lnSpc>
                <a:spcPct val="150000"/>
              </a:lnSpc>
            </a:pPr>
            <a:r>
              <a:rPr lang="cs-CZ" dirty="0"/>
              <a:t>Sportovní a vědomostní disciplíny jsou prezentovány atraktivní a zábavnou formou.</a:t>
            </a:r>
          </a:p>
          <a:p>
            <a:pPr algn="just">
              <a:lnSpc>
                <a:spcPct val="150000"/>
              </a:lnSpc>
            </a:pPr>
            <a:r>
              <a:rPr lang="cs-CZ" dirty="0"/>
              <a:t>Nápomocni při organizaci budou studenti SŠ, které se na akci prezentují.</a:t>
            </a:r>
          </a:p>
          <a:p>
            <a:pPr algn="just">
              <a:lnSpc>
                <a:spcPct val="150000"/>
              </a:lnSpc>
            </a:pPr>
            <a:r>
              <a:rPr lang="cs-CZ" dirty="0"/>
              <a:t>Akce bude ozvučená, moderována.</a:t>
            </a:r>
          </a:p>
          <a:p>
            <a:pPr algn="just">
              <a:lnSpc>
                <a:spcPct val="150000"/>
              </a:lnSpc>
            </a:pPr>
            <a:r>
              <a:rPr lang="cs-CZ" dirty="0"/>
              <a:t>Účastníkům bude zajištěno občerstvení balíčků a pitný režim (min. 1,5 vody na účastníka). </a:t>
            </a:r>
          </a:p>
          <a:p>
            <a:pPr algn="just">
              <a:lnSpc>
                <a:spcPct val="150000"/>
              </a:lnSpc>
            </a:pPr>
            <a:r>
              <a:rPr lang="cs-CZ" dirty="0"/>
              <a:t>Fotografie z minulých Student </a:t>
            </a:r>
            <a:r>
              <a:rPr lang="cs-CZ" dirty="0" err="1"/>
              <a:t>Cupů</a:t>
            </a:r>
            <a:r>
              <a:rPr lang="cs-CZ" dirty="0"/>
              <a:t> </a:t>
            </a:r>
            <a:r>
              <a:rPr lang="cs-CZ" dirty="0">
                <a:hlinkClick r:id="rId2"/>
              </a:rPr>
              <a:t>zde</a:t>
            </a:r>
            <a:r>
              <a:rPr lang="cs-CZ" dirty="0"/>
              <a:t>, krátká videa </a:t>
            </a:r>
            <a:r>
              <a:rPr lang="cs-CZ" dirty="0">
                <a:hlinkClick r:id="rId3"/>
              </a:rPr>
              <a:t>zde</a:t>
            </a:r>
            <a:r>
              <a:rPr lang="cs-CZ" dirty="0"/>
              <a:t>.</a:t>
            </a:r>
          </a:p>
        </p:txBody>
      </p:sp>
      <p:sp>
        <p:nvSpPr>
          <p:cNvPr id="4" name="Nadpis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Organizace akce</a:t>
            </a:r>
            <a:endParaRPr lang="cs-CZ" dirty="0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D2BBFFE0-7584-47E7-90FA-15F39808A249}" type="slidenum">
              <a:rPr lang="cs-CZ" smtClean="0"/>
              <a:pPr/>
              <a:t>7</a:t>
            </a:fld>
            <a:endParaRPr lang="cs-CZ" dirty="0"/>
          </a:p>
        </p:txBody>
      </p:sp>
      <p:pic>
        <p:nvPicPr>
          <p:cNvPr id="7" name="Picture 2" descr="C:\Users\matejkovae\Desktop\Student Cup foto\Student Cup 2013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7287" y="4643305"/>
            <a:ext cx="1732785" cy="150548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8868" y="4651899"/>
            <a:ext cx="2000157" cy="149689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3840418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sah 1"/>
          <p:cNvSpPr>
            <a:spLocks noGrp="1"/>
          </p:cNvSpPr>
          <p:nvPr>
            <p:ph idx="1"/>
          </p:nvPr>
        </p:nvSpPr>
        <p:spPr>
          <a:xfrm>
            <a:off x="493712" y="840130"/>
            <a:ext cx="8156575" cy="4061559"/>
          </a:xfrm>
        </p:spPr>
        <p:txBody>
          <a:bodyPr/>
          <a:lstStyle/>
          <a:p>
            <a:pPr marL="285750" lvl="0" indent="-285750">
              <a:buFont typeface="Arial" pitchFamily="34" charset="0"/>
              <a:buChar char="•"/>
            </a:pPr>
            <a:r>
              <a:rPr lang="cs-CZ" dirty="0"/>
              <a:t>Praha – 19.6.2019</a:t>
            </a:r>
          </a:p>
          <a:p>
            <a:pPr marL="285750" lvl="0" indent="-285750">
              <a:buFont typeface="Arial" pitchFamily="34" charset="0"/>
              <a:buChar char="•"/>
            </a:pPr>
            <a:r>
              <a:rPr lang="cs-CZ" dirty="0" smtClean="0"/>
              <a:t>Brno </a:t>
            </a:r>
            <a:r>
              <a:rPr lang="cs-CZ" dirty="0"/>
              <a:t>– 19.9.2019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cs-CZ" dirty="0" smtClean="0"/>
              <a:t>Ostrava </a:t>
            </a:r>
            <a:r>
              <a:rPr lang="cs-CZ" dirty="0"/>
              <a:t>– 25.6.2019</a:t>
            </a:r>
          </a:p>
          <a:p>
            <a:pPr lvl="0"/>
            <a:endParaRPr lang="cs-CZ" dirty="0" smtClean="0"/>
          </a:p>
          <a:p>
            <a:pPr lvl="0"/>
            <a:endParaRPr lang="cs-CZ" dirty="0"/>
          </a:p>
          <a:p>
            <a:pPr lvl="0"/>
            <a:endParaRPr lang="cs-CZ" dirty="0" smtClean="0"/>
          </a:p>
          <a:p>
            <a:pPr lvl="0"/>
            <a:endParaRPr lang="cs-CZ" dirty="0"/>
          </a:p>
          <a:p>
            <a:pPr lvl="0"/>
            <a:r>
              <a:rPr lang="cs-CZ" dirty="0"/>
              <a:t>Rok 2020 Praha, Děčín, Olomouc</a:t>
            </a:r>
          </a:p>
          <a:p>
            <a:endParaRPr lang="cs-CZ" dirty="0"/>
          </a:p>
        </p:txBody>
      </p:sp>
      <p:sp>
        <p:nvSpPr>
          <p:cNvPr id="4" name="Nadpis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Termín a místo konání</a:t>
            </a:r>
            <a:br>
              <a:rPr lang="cs-CZ" dirty="0"/>
            </a:br>
            <a:endParaRPr lang="cs-CZ" dirty="0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D2BBFFE0-7584-47E7-90FA-15F39808A249}" type="slidenum">
              <a:rPr lang="cs-CZ" smtClean="0"/>
              <a:pPr/>
              <a:t>8</a:t>
            </a:fld>
            <a:endParaRPr lang="cs-CZ" dirty="0"/>
          </a:p>
        </p:txBody>
      </p:sp>
      <p:pic>
        <p:nvPicPr>
          <p:cNvPr id="7" name="Picture 2" descr="C:\Users\matejkovae\Desktop\Student Cup foto\Student Cup 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110723"/>
            <a:ext cx="3867005" cy="176018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5043" y="3967274"/>
            <a:ext cx="2103617" cy="156899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6560" y="3967274"/>
            <a:ext cx="2269441" cy="156899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6881" y="3967275"/>
            <a:ext cx="2356970" cy="156899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0877655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cs-CZ" dirty="0" smtClean="0"/>
              <a:t>Odbor komunikace</a:t>
            </a:r>
          </a:p>
          <a:p>
            <a:pPr marL="0" indent="0">
              <a:buNone/>
            </a:pPr>
            <a:r>
              <a:rPr lang="cs-CZ" dirty="0" smtClean="0"/>
              <a:t>Bc. Eva Matějková</a:t>
            </a:r>
          </a:p>
          <a:p>
            <a:pPr marL="0" indent="0">
              <a:buNone/>
            </a:pPr>
            <a:endParaRPr lang="cs-CZ" dirty="0"/>
          </a:p>
          <a:p>
            <a:pPr marL="0" indent="0">
              <a:buNone/>
            </a:pPr>
            <a:r>
              <a:rPr lang="cs-CZ" dirty="0" smtClean="0"/>
              <a:t>Odbor personální</a:t>
            </a:r>
          </a:p>
          <a:p>
            <a:pPr marL="0" indent="0">
              <a:buNone/>
            </a:pPr>
            <a:r>
              <a:rPr lang="cs-CZ" dirty="0" smtClean="0"/>
              <a:t>Ing. Michal Urbanec</a:t>
            </a:r>
            <a:endParaRPr lang="cs-CZ" dirty="0" smtClean="0"/>
          </a:p>
          <a:p>
            <a:pPr marL="504000" lvl="2" indent="0">
              <a:buNone/>
            </a:pPr>
            <a:r>
              <a:rPr lang="cs-CZ" dirty="0"/>
              <a:t/>
            </a:r>
            <a:br>
              <a:rPr lang="cs-CZ" dirty="0"/>
            </a:br>
            <a:endParaRPr lang="cs-CZ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marL="0" indent="0">
              <a:buNone/>
            </a:pPr>
            <a:r>
              <a:rPr lang="cs-CZ" smtClean="0"/>
              <a:t>www.szdc.cz</a:t>
            </a:r>
            <a:endParaRPr lang="cs-CZ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Děkuji za pozornost</a:t>
            </a:r>
            <a:endParaRPr lang="cs-CZ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pPr marL="0" indent="0">
              <a:buNone/>
            </a:pPr>
            <a:r>
              <a:rPr lang="cs-CZ" smtClean="0"/>
              <a:t>© Správa železniční dopravní cesty, státní organizace </a:t>
            </a:r>
          </a:p>
          <a:p>
            <a:pPr marL="0" indent="0">
              <a:buNone/>
            </a:pPr>
            <a:r>
              <a:rPr lang="cs-CZ" smtClean="0"/>
              <a:t>Dlážděná 1003/7, 110 00 Praha 1 </a:t>
            </a:r>
            <a:endParaRPr lang="cs-CZ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SZDC">
      <a:dk1>
        <a:srgbClr val="002B59"/>
      </a:dk1>
      <a:lt1>
        <a:srgbClr val="FFFFFF"/>
      </a:lt1>
      <a:dk2>
        <a:srgbClr val="FF5200"/>
      </a:dk2>
      <a:lt2>
        <a:srgbClr val="FFFFFF"/>
      </a:lt2>
      <a:accent1>
        <a:srgbClr val="002B59"/>
      </a:accent1>
      <a:accent2>
        <a:srgbClr val="FF5200"/>
      </a:accent2>
      <a:accent3>
        <a:srgbClr val="00A1E0"/>
      </a:accent3>
      <a:accent4>
        <a:srgbClr val="737373"/>
      </a:accent4>
      <a:accent5>
        <a:srgbClr val="82BC00"/>
      </a:accent5>
      <a:accent6>
        <a:srgbClr val="34A49A"/>
      </a:accent6>
      <a:hlink>
        <a:srgbClr val="002B59"/>
      </a:hlink>
      <a:folHlink>
        <a:srgbClr val="737373"/>
      </a:folHlink>
    </a:clrScheme>
    <a:fontScheme name="SZDC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3">
            <a:lumMod val="20000"/>
            <a:lumOff val="80000"/>
          </a:schemeClr>
        </a:solidFill>
        <a:ln w="12700">
          <a:solidFill>
            <a:schemeClr val="accent3"/>
          </a:solidFill>
        </a:ln>
      </a:spPr>
      <a:bodyPr lIns="72000" tIns="54000" rIns="72000" bIns="72000" rtlCol="0" anchor="t" anchorCtr="0"/>
      <a:lstStyle>
        <a:defPPr algn="l">
          <a:defRPr sz="1500" dirty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2700">
          <a:solidFill>
            <a:schemeClr val="accent3"/>
          </a:solidFill>
          <a:headEnd type="none"/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  <a:ln w="12700">
          <a:noFill/>
        </a:ln>
      </a:spPr>
      <a:bodyPr wrap="square" lIns="0" tIns="0" rIns="0" bIns="0" rtlCol="0">
        <a:spAutoFit/>
      </a:bodyPr>
      <a:lstStyle>
        <a:defPPr>
          <a:defRPr sz="1500" dirty="0" smtClean="0"/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D68DDC52BD08C74A84BD722897D47355" ma:contentTypeVersion="7" ma:contentTypeDescription="Vytvořit nový dokument" ma:contentTypeScope="" ma:versionID="0091792794118dfa8380e63db8c156dc">
  <xsd:schema xmlns:xsd="http://www.w3.org/2001/XMLSchema" xmlns:p="http://schemas.microsoft.com/office/2006/metadata/properties" xmlns:ns1="http://schemas.microsoft.com/sharepoint/v3" xmlns:ns2="http://schemas.microsoft.com/sharepoint/v3/fields" targetNamespace="http://schemas.microsoft.com/office/2006/metadata/properties" ma:root="true" ma:fieldsID="e50c54431dbdc2c5f53f82dc5678a903" ns1:_="" ns2:_="">
    <xsd:import namespace="http://schemas.microsoft.com/sharepoint/v3"/>
    <xsd:import namespace="http://schemas.microsoft.com/sharepoint/v3/fields"/>
    <xsd:element name="properties">
      <xsd:complexType>
        <xsd:sequence>
          <xsd:element name="documentManagement">
            <xsd:complexType>
              <xsd:all>
                <xsd:element ref="ns1:URL" minOccurs="0"/>
                <xsd:element ref="ns2:_Source" minOccurs="0"/>
                <xsd:element ref="ns2:_RightsManagement" minOccurs="0"/>
                <xsd:element ref="ns2:_Coverage" minOccurs="0"/>
              </xsd:all>
            </xsd:complexType>
          </xsd:element>
        </xsd:sequence>
      </xsd:complexType>
    </xsd:element>
  </xsd:schema>
  <xsd:schema xmlns:xsd="http://www.w3.org/2001/XMLSchema" xmlns:dms="http://schemas.microsoft.com/office/2006/documentManagement/types" targetNamespace="http://schemas.microsoft.com/sharepoint/v3" elementFormDefault="qualified">
    <xsd:import namespace="http://schemas.microsoft.com/office/2006/documentManagement/types"/>
    <xsd:element name="URL" ma:index="8" nillable="true" ma:displayName="Adresa URL" ma:internalName="URL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</xsd:schema>
  <xsd:schema xmlns:xsd="http://www.w3.org/2001/XMLSchema" xmlns:dms="http://schemas.microsoft.com/office/2006/documentManagement/types" targetNamespace="http://schemas.microsoft.com/sharepoint/v3/fields" elementFormDefault="qualified">
    <xsd:import namespace="http://schemas.microsoft.com/office/2006/documentManagement/types"/>
    <xsd:element name="_Source" ma:index="9" nillable="true" ma:displayName="Zdroj" ma:description="Odkazy na prostředky, z nichž byl tento prostředek odvozen" ma:internalName="_Source">
      <xsd:simpleType>
        <xsd:restriction base="dms:Note"/>
      </xsd:simpleType>
    </xsd:element>
    <xsd:element name="_RightsManagement" ma:index="10" nillable="true" ma:displayName="Správa práv" ma:description="Informace o právech souvisejících s tímto prostředkem" ma:internalName="_RightsManagement">
      <xsd:simpleType>
        <xsd:restriction base="dms:Note"/>
      </xsd:simpleType>
    </xsd:element>
    <xsd:element name="_Coverage" ma:index="11" nillable="true" ma:displayName="Pokrytí" ma:description="Rozsah" ma:internalName="_Coverag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 obsahu" ma:readOnly="true"/>
        <xsd:element ref="dc:title" minOccurs="0" maxOccurs="1" ma:index="4" ma:displayName="Nadpis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 ma:index="12" ma:displayName="Kategorie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2.xml><?xml version="1.0" encoding="utf-8"?>
<p:properties xmlns:p="http://schemas.microsoft.com/office/2006/metadata/properties" xmlns:xsi="http://www.w3.org/2001/XMLSchema-instance">
  <documentManagement>
    <_Source xmlns="http://schemas.microsoft.com/sharepoint/v3/fields" xsi:nil="true"/>
    <URL xmlns="http://schemas.microsoft.com/sharepoint/v3">
      <Url xsi:nil="true"/>
      <Description xsi:nil="true"/>
    </URL>
    <_Coverage xmlns="http://schemas.microsoft.com/sharepoint/v3/fields" xsi:nil="true"/>
    <_RightsManagement xmlns="http://schemas.microsoft.com/sharepoint/v3/fields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5D92EA86-39CC-42C8-B619-F9D1E17285C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http://schemas.microsoft.com/sharepoint/v3/fields"/>
    <ds:schemaRef ds:uri="http://schemas.microsoft.com/office/2006/documentManagement/types"/>
    <ds:schemaRef ds:uri="http://schemas.openxmlformats.org/package/2006/metadata/core-properties"/>
    <ds:schemaRef ds:uri="http://purl.org/dc/elements/1.1/"/>
    <ds:schemaRef ds:uri="http://purl.org/dc/terms/"/>
    <ds:schemaRef ds:uri="http://schemas.microsoft.com/office/internal/2005/internalDocumentation"/>
  </ds:schemaRefs>
</ds:datastoreItem>
</file>

<file path=customXml/itemProps2.xml><?xml version="1.0" encoding="utf-8"?>
<ds:datastoreItem xmlns:ds="http://schemas.openxmlformats.org/officeDocument/2006/customXml" ds:itemID="{0A1A9EE6-3624-404D-82AD-542D53CF1019}">
  <ds:schemaRefs>
    <ds:schemaRef ds:uri="http://purl.org/dc/elements/1.1/"/>
    <ds:schemaRef ds:uri="http://schemas.microsoft.com/office/2006/documentManagement/types"/>
    <ds:schemaRef ds:uri="http://purl.org/dc/dcmitype/"/>
    <ds:schemaRef ds:uri="http://schemas.openxmlformats.org/package/2006/metadata/core-properties"/>
    <ds:schemaRef ds:uri="http://purl.org/dc/terms/"/>
    <ds:schemaRef ds:uri="http://schemas.microsoft.com/office/2006/metadata/properties"/>
    <ds:schemaRef ds:uri="http://www.w3.org/XML/1998/namespace"/>
    <ds:schemaRef ds:uri="http://schemas.microsoft.com/sharepoint/v3/fields"/>
    <ds:schemaRef ds:uri="http://schemas.microsoft.com/sharepoint/v3"/>
  </ds:schemaRefs>
</ds:datastoreItem>
</file>

<file path=customXml/itemProps3.xml><?xml version="1.0" encoding="utf-8"?>
<ds:datastoreItem xmlns:ds="http://schemas.openxmlformats.org/officeDocument/2006/customXml" ds:itemID="{2E78134B-91E9-4620-B073-E2C246CF6807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5529</TotalTime>
  <Words>330</Words>
  <Application>Microsoft Office PowerPoint</Application>
  <PresentationFormat>Předvádění na obrazovce (4:3)</PresentationFormat>
  <Paragraphs>69</Paragraphs>
  <Slides>9</Slides>
  <Notes>1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9</vt:i4>
      </vt:variant>
    </vt:vector>
  </HeadingPairs>
  <TitlesOfParts>
    <vt:vector size="10" baseType="lpstr">
      <vt:lpstr>Office Theme</vt:lpstr>
      <vt:lpstr>Student Cup SŽDC</vt:lpstr>
      <vt:lpstr>Hlavní cíle projektu </vt:lpstr>
      <vt:lpstr>Cílová skupina a ceny</vt:lpstr>
      <vt:lpstr>Plánované disciplíny </vt:lpstr>
      <vt:lpstr>Plánované disciplíny </vt:lpstr>
      <vt:lpstr>Prezentace v rámci akce</vt:lpstr>
      <vt:lpstr>Organizace akce</vt:lpstr>
      <vt:lpstr>Termín a místo konání </vt:lpstr>
      <vt:lpstr>Děkuji za pozornost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Bérová Šárka</dc:creator>
  <cp:lastModifiedBy>Urbanec Michal, Ing.</cp:lastModifiedBy>
  <cp:revision>76</cp:revision>
  <cp:lastPrinted>2019-03-19T13:01:56Z</cp:lastPrinted>
  <dcterms:created xsi:type="dcterms:W3CDTF">2018-05-24T14:44:43Z</dcterms:created>
  <dcterms:modified xsi:type="dcterms:W3CDTF">2019-05-03T07:18:19Z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0x010100D68DDC52BD08C74A84BD722897D47355</vt:lpwstr>
  </property>
</Properties>
</file>